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4"/>
  </p:sldMasterIdLst>
  <p:notesMasterIdLst>
    <p:notesMasterId r:id="rId5"/>
  </p:notesMasterIdLst>
  <p:sldIdLst>
    <p:sldId id="256" r:id="rId6"/>
  </p:sldIdLst>
  <p:sldSz cy="5143500" cx="9144000"/>
  <p:notesSz cx="6858000" cy="9144000"/>
  <p:embeddedFontLst>
    <p:embeddedFont>
      <p:font typeface="Poppins"/>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Poppi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Poppi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oppins-regular.fntdata"/><Relationship Id="rId8" Type="http://schemas.openxmlformats.org/officeDocument/2006/relationships/font" Target="fonts/Poppin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g2d4bac791bb_1_26: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g2d4bac791bb_1_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6" name="Shape 6"/>
        <p:cNvGrpSpPr/>
        <p:nvPr/>
      </p:nvGrpSpPr>
      <p:grpSpPr>
        <a:xfrm>
          <a:off x="0" y="0"/>
          <a:ext cx="0" cy="0"/>
          <a:chOff x="0" y="0"/>
          <a:chExt cx="0" cy="0"/>
        </a:xfrm>
      </p:grpSpPr>
      <p:sp>
        <p:nvSpPr>
          <p:cNvPr id="7" name="Google Shape;7;p2"/>
          <p:cNvSpPr/>
          <p:nvPr>
            <p:ph idx="2" type="pic"/>
          </p:nvPr>
        </p:nvSpPr>
        <p:spPr>
          <a:xfrm>
            <a:off x="0" y="0"/>
            <a:ext cx="9144000" cy="5143500"/>
          </a:xfrm>
          <a:prstGeom prst="rect">
            <a:avLst/>
          </a:prstGeom>
          <a:solidFill>
            <a:srgbClr val="D8D8D8"/>
          </a:solidFill>
          <a:ln>
            <a:noFill/>
          </a:ln>
        </p:spPr>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Picture with Caption">
  <p:cSld name="2_Picture with Caption">
    <p:spTree>
      <p:nvGrpSpPr>
        <p:cNvPr id="20" name="Shape 20"/>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Picture with Caption">
  <p:cSld name="3_Picture with Caption">
    <p:spTree>
      <p:nvGrpSpPr>
        <p:cNvPr id="21" name="Shape 21"/>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wo Content">
  <p:cSld name="3_Two Content">
    <p:spTree>
      <p:nvGrpSpPr>
        <p:cNvPr id="22" name="Shape 22"/>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Comparison">
  <p:cSld name="4_Comparison">
    <p:spTree>
      <p:nvGrpSpPr>
        <p:cNvPr id="23" name="Shape 23"/>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4" name="Shape 24"/>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Only">
  <p:cSld name="4_Title Only">
    <p:spTree>
      <p:nvGrpSpPr>
        <p:cNvPr id="25" name="Shape 25"/>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Section Header">
  <p:cSld name="5_Section Header">
    <p:spTree>
      <p:nvGrpSpPr>
        <p:cNvPr id="26" name="Shape 2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ection Header">
  <p:cSld name="3_Section Header">
    <p:spTree>
      <p:nvGrpSpPr>
        <p:cNvPr id="8" name="Shape 8"/>
        <p:cNvGrpSpPr/>
        <p:nvPr/>
      </p:nvGrpSpPr>
      <p:grpSpPr>
        <a:xfrm>
          <a:off x="0" y="0"/>
          <a:ext cx="0" cy="0"/>
          <a:chOff x="0" y="0"/>
          <a:chExt cx="0" cy="0"/>
        </a:xfrm>
      </p:grpSpPr>
      <p:sp>
        <p:nvSpPr>
          <p:cNvPr id="9" name="Google Shape;9;p3"/>
          <p:cNvSpPr/>
          <p:nvPr>
            <p:ph idx="2" type="pic"/>
          </p:nvPr>
        </p:nvSpPr>
        <p:spPr>
          <a:xfrm>
            <a:off x="0" y="0"/>
            <a:ext cx="4621696" cy="5143500"/>
          </a:xfrm>
          <a:prstGeom prst="rect">
            <a:avLst/>
          </a:prstGeom>
          <a:solidFill>
            <a:srgbClr val="D8D8D8"/>
          </a:solidFill>
          <a:ln>
            <a:no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3_Title and Content">
  <p:cSld name="13_Title and Content">
    <p:spTree>
      <p:nvGrpSpPr>
        <p:cNvPr id="10" name="Shape 10"/>
        <p:cNvGrpSpPr/>
        <p:nvPr/>
      </p:nvGrpSpPr>
      <p:grpSpPr>
        <a:xfrm>
          <a:off x="0" y="0"/>
          <a:ext cx="0" cy="0"/>
          <a:chOff x="0" y="0"/>
          <a:chExt cx="0" cy="0"/>
        </a:xfrm>
      </p:grpSpPr>
      <p:sp>
        <p:nvSpPr>
          <p:cNvPr id="11" name="Google Shape;11;p4"/>
          <p:cNvSpPr/>
          <p:nvPr>
            <p:ph idx="2" type="pic"/>
          </p:nvPr>
        </p:nvSpPr>
        <p:spPr>
          <a:xfrm>
            <a:off x="0" y="-1"/>
            <a:ext cx="3717602" cy="2754085"/>
          </a:xfrm>
          <a:prstGeom prst="rect">
            <a:avLst/>
          </a:prstGeom>
          <a:solidFill>
            <a:srgbClr val="D8D8D8"/>
          </a:solidFill>
          <a:ln>
            <a:noFill/>
          </a:ln>
        </p:spPr>
      </p:sp>
      <p:sp>
        <p:nvSpPr>
          <p:cNvPr id="12" name="Google Shape;12;p4"/>
          <p:cNvSpPr/>
          <p:nvPr>
            <p:ph idx="3" type="pic"/>
          </p:nvPr>
        </p:nvSpPr>
        <p:spPr>
          <a:xfrm>
            <a:off x="4409597" y="2754084"/>
            <a:ext cx="2579914" cy="2391352"/>
          </a:xfrm>
          <a:prstGeom prst="rect">
            <a:avLst/>
          </a:prstGeom>
          <a:solidFill>
            <a:srgbClr val="D8D8D8"/>
          </a:solid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3" name="Shape 1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14" name="Shape 14"/>
        <p:cNvGrpSpPr/>
        <p:nvPr/>
      </p:nvGrpSpPr>
      <p:grpSpPr>
        <a:xfrm>
          <a:off x="0" y="0"/>
          <a:ext cx="0" cy="0"/>
          <a:chOff x="0" y="0"/>
          <a:chExt cx="0" cy="0"/>
        </a:xfrm>
      </p:grpSpPr>
      <p:sp>
        <p:nvSpPr>
          <p:cNvPr id="15" name="Google Shape;15;p6"/>
          <p:cNvSpPr/>
          <p:nvPr>
            <p:ph idx="2" type="pic"/>
          </p:nvPr>
        </p:nvSpPr>
        <p:spPr>
          <a:xfrm>
            <a:off x="5704416" y="438710"/>
            <a:ext cx="2882371" cy="4266080"/>
          </a:xfrm>
          <a:prstGeom prst="rect">
            <a:avLst/>
          </a:prstGeom>
          <a:solidFill>
            <a:srgbClr val="D8D8D8"/>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mparison">
  <p:cSld name="1_Comparison">
    <p:spTree>
      <p:nvGrpSpPr>
        <p:cNvPr id="16" name="Shape 1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Blank">
  <p:cSld name="2_Blank">
    <p:spTree>
      <p:nvGrpSpPr>
        <p:cNvPr id="17" name="Shape 17"/>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Section Header">
  <p:cSld name="4_Section Header">
    <p:spTree>
      <p:nvGrpSpPr>
        <p:cNvPr id="18" name="Shape 18"/>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Only">
  <p:cSld name="3_Title Only">
    <p:spTree>
      <p:nvGrpSpPr>
        <p:cNvPr id="19" name="Shape 1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8"/>
          <p:cNvSpPr/>
          <p:nvPr/>
        </p:nvSpPr>
        <p:spPr>
          <a:xfrm>
            <a:off x="0" y="-8455"/>
            <a:ext cx="9144000" cy="5160300"/>
          </a:xfrm>
          <a:prstGeom prst="rect">
            <a:avLst/>
          </a:prstGeom>
          <a:solidFill>
            <a:srgbClr val="195C64"/>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rgbClr val="195C64"/>
              </a:solidFill>
              <a:latin typeface="Poppins"/>
              <a:ea typeface="Poppins"/>
              <a:cs typeface="Poppins"/>
              <a:sym typeface="Poppins"/>
            </a:endParaRPr>
          </a:p>
        </p:txBody>
      </p:sp>
      <p:sp>
        <p:nvSpPr>
          <p:cNvPr id="32" name="Google Shape;32;p18"/>
          <p:cNvSpPr txBox="1"/>
          <p:nvPr/>
        </p:nvSpPr>
        <p:spPr>
          <a:xfrm>
            <a:off x="2205224" y="4183750"/>
            <a:ext cx="5762700" cy="300000"/>
          </a:xfrm>
          <a:prstGeom prst="rect">
            <a:avLst/>
          </a:prstGeom>
          <a:noFill/>
          <a:ln>
            <a:noFill/>
          </a:ln>
        </p:spPr>
        <p:txBody>
          <a:bodyPr anchorCtr="0" anchor="t" bIns="34275" lIns="68575" spcFirstLastPara="1" rIns="68575" wrap="square" tIns="34275">
            <a:spAutoFit/>
          </a:bodyPr>
          <a:lstStyle/>
          <a:p>
            <a:pPr indent="0" lvl="0" marL="0" rtl="0" algn="l">
              <a:spcBef>
                <a:spcPts val="0"/>
              </a:spcBef>
              <a:spcAft>
                <a:spcPts val="0"/>
              </a:spcAft>
              <a:buSzPts val="1100"/>
              <a:buNone/>
            </a:pPr>
            <a:r>
              <a:rPr b="1" lang="en" sz="1500">
                <a:solidFill>
                  <a:schemeClr val="lt1"/>
                </a:solidFill>
                <a:latin typeface="Poppins"/>
                <a:ea typeface="Poppins"/>
                <a:cs typeface="Poppins"/>
                <a:sym typeface="Poppins"/>
              </a:rPr>
              <a:t>Presentation Template</a:t>
            </a:r>
            <a:endParaRPr b="1" sz="1500">
              <a:solidFill>
                <a:schemeClr val="lt1"/>
              </a:solidFill>
              <a:latin typeface="Poppins"/>
              <a:ea typeface="Poppins"/>
              <a:cs typeface="Poppins"/>
              <a:sym typeface="Poppins"/>
            </a:endParaRPr>
          </a:p>
        </p:txBody>
      </p:sp>
      <p:pic>
        <p:nvPicPr>
          <p:cNvPr id="33" name="Google Shape;33;p18"/>
          <p:cNvPicPr preferRelativeResize="0"/>
          <p:nvPr/>
        </p:nvPicPr>
        <p:blipFill rotWithShape="1">
          <a:blip r:embed="rId3">
            <a:alphaModFix/>
          </a:blip>
          <a:srcRect b="0" l="0" r="0" t="0"/>
          <a:stretch/>
        </p:blipFill>
        <p:spPr>
          <a:xfrm>
            <a:off x="0" y="590588"/>
            <a:ext cx="6089977" cy="2111667"/>
          </a:xfrm>
          <a:prstGeom prst="rect">
            <a:avLst/>
          </a:prstGeom>
          <a:noFill/>
          <a:ln>
            <a:noFill/>
          </a:ln>
        </p:spPr>
      </p:pic>
      <p:pic>
        <p:nvPicPr>
          <p:cNvPr id="34" name="Google Shape;34;p18"/>
          <p:cNvPicPr preferRelativeResize="0"/>
          <p:nvPr/>
        </p:nvPicPr>
        <p:blipFill>
          <a:blip r:embed="rId4">
            <a:alphaModFix/>
          </a:blip>
          <a:stretch>
            <a:fillRect/>
          </a:stretch>
        </p:blipFill>
        <p:spPr>
          <a:xfrm>
            <a:off x="2283650" y="2475549"/>
            <a:ext cx="1983776" cy="416600"/>
          </a:xfrm>
          <a:prstGeom prst="rect">
            <a:avLst/>
          </a:prstGeom>
          <a:noFill/>
          <a:ln>
            <a:noFill/>
          </a:ln>
        </p:spPr>
      </p:pic>
      <p:sp>
        <p:nvSpPr>
          <p:cNvPr id="35" name="Google Shape;35;p18"/>
          <p:cNvSpPr txBox="1"/>
          <p:nvPr/>
        </p:nvSpPr>
        <p:spPr>
          <a:xfrm>
            <a:off x="2205225" y="3147650"/>
            <a:ext cx="4271100" cy="780600"/>
          </a:xfrm>
          <a:prstGeom prst="rect">
            <a:avLst/>
          </a:prstGeom>
          <a:noFill/>
          <a:ln>
            <a:noFill/>
          </a:ln>
        </p:spPr>
        <p:txBody>
          <a:bodyPr anchorCtr="0" anchor="t" bIns="34275" lIns="68575" spcFirstLastPara="1" rIns="68575" wrap="square" tIns="34275">
            <a:noAutofit/>
          </a:bodyPr>
          <a:lstStyle/>
          <a:p>
            <a:pPr indent="0" lvl="0" marL="0" marR="0" rtl="0" algn="l">
              <a:lnSpc>
                <a:spcPct val="120000"/>
              </a:lnSpc>
              <a:spcBef>
                <a:spcPts val="0"/>
              </a:spcBef>
              <a:spcAft>
                <a:spcPts val="0"/>
              </a:spcAft>
              <a:buClr>
                <a:srgbClr val="3F3F3F"/>
              </a:buClr>
              <a:buSzPts val="900"/>
              <a:buFont typeface="Arial"/>
              <a:buNone/>
            </a:pPr>
            <a:r>
              <a:rPr b="1" lang="en" sz="900">
                <a:solidFill>
                  <a:schemeClr val="lt1"/>
                </a:solidFill>
              </a:rPr>
              <a:t>Funded by the European Union. Views and opinions expressed are however those of the author(s) only and do not necessarily reflect those of the European Union or the European Research Executive Agency (REA). Neither the European Union nor the granting authority can be held responsible for them.</a:t>
            </a:r>
            <a:endParaRPr b="1" sz="9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Blue">
      <a:dk1>
        <a:srgbClr val="000000"/>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