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5143500" cx="9144000"/>
  <p:notesSz cx="6858000" cy="9144000"/>
  <p:embeddedFontLst>
    <p:embeddedFont>
      <p:font typeface="Poppi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6EDEC4-E8D4-44FB-806D-424240AF9A46}">
  <a:tblStyle styleId="{496EDEC4-E8D4-44FB-806D-424240AF9A46}"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fill>
          <a:solidFill>
            <a:srgbClr val="FFFFFF"/>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Poppins-regular.fntdata"/><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font" Target="fonts/Poppins-italic.fntdata"/><Relationship Id="rId6" Type="http://schemas.openxmlformats.org/officeDocument/2006/relationships/slideMaster" Target="slideMasters/slideMaster2.xml"/><Relationship Id="rId18" Type="http://schemas.openxmlformats.org/officeDocument/2006/relationships/font" Target="fonts/Poppins-bold.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d4bac791bb_1_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2d4bac791bb_1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d4bac791bb_1_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2d4bac791bb_1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08b6f7ecca_2_2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308b6f7ecca_2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d4bac791bb_1_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2d4bac791bb_1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d4bac791bb_1_7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d4bac791bb_1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d4bac791bb_1_8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d4bac791bb_1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d4bac791bb_1_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d4bac791bb_1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d4bac791bb_1_13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2d4bac791bb_1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d4bac791bb_1_2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2d4bac791bb_1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1" name="Shape 51"/>
        <p:cNvGrpSpPr/>
        <p:nvPr/>
      </p:nvGrpSpPr>
      <p:grpSpPr>
        <a:xfrm>
          <a:off x="0" y="0"/>
          <a:ext cx="0" cy="0"/>
          <a:chOff x="0" y="0"/>
          <a:chExt cx="0" cy="0"/>
        </a:xfrm>
      </p:grpSpPr>
      <p:sp>
        <p:nvSpPr>
          <p:cNvPr id="52" name="Google Shape;52;p14"/>
          <p:cNvSpPr/>
          <p:nvPr>
            <p:ph idx="2" type="pic"/>
          </p:nvPr>
        </p:nvSpPr>
        <p:spPr>
          <a:xfrm>
            <a:off x="0" y="0"/>
            <a:ext cx="9144000" cy="5143500"/>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spTree>
      <p:nvGrpSpPr>
        <p:cNvPr id="53" name="Shape 53"/>
        <p:cNvGrpSpPr/>
        <p:nvPr/>
      </p:nvGrpSpPr>
      <p:grpSpPr>
        <a:xfrm>
          <a:off x="0" y="0"/>
          <a:ext cx="0" cy="0"/>
          <a:chOff x="0" y="0"/>
          <a:chExt cx="0" cy="0"/>
        </a:xfrm>
      </p:grpSpPr>
      <p:sp>
        <p:nvSpPr>
          <p:cNvPr id="54" name="Google Shape;54;p15"/>
          <p:cNvSpPr/>
          <p:nvPr>
            <p:ph idx="2" type="pic"/>
          </p:nvPr>
        </p:nvSpPr>
        <p:spPr>
          <a:xfrm>
            <a:off x="0" y="0"/>
            <a:ext cx="4621696" cy="5143500"/>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55" name="Shape 55"/>
        <p:cNvGrpSpPr/>
        <p:nvPr/>
      </p:nvGrpSpPr>
      <p:grpSpPr>
        <a:xfrm>
          <a:off x="0" y="0"/>
          <a:ext cx="0" cy="0"/>
          <a:chOff x="0" y="0"/>
          <a:chExt cx="0" cy="0"/>
        </a:xfrm>
      </p:grpSpPr>
      <p:sp>
        <p:nvSpPr>
          <p:cNvPr id="56" name="Google Shape;56;p16"/>
          <p:cNvSpPr/>
          <p:nvPr>
            <p:ph idx="2" type="pic"/>
          </p:nvPr>
        </p:nvSpPr>
        <p:spPr>
          <a:xfrm>
            <a:off x="0" y="-1"/>
            <a:ext cx="3717602" cy="2754085"/>
          </a:xfrm>
          <a:prstGeom prst="rect">
            <a:avLst/>
          </a:prstGeom>
          <a:solidFill>
            <a:srgbClr val="D8D8D8"/>
          </a:solidFill>
          <a:ln>
            <a:noFill/>
          </a:ln>
        </p:spPr>
      </p:sp>
      <p:sp>
        <p:nvSpPr>
          <p:cNvPr id="57" name="Google Shape;57;p16"/>
          <p:cNvSpPr/>
          <p:nvPr>
            <p:ph idx="3" type="pic"/>
          </p:nvPr>
        </p:nvSpPr>
        <p:spPr>
          <a:xfrm>
            <a:off x="4409597" y="2754084"/>
            <a:ext cx="2579914" cy="2391352"/>
          </a:xfrm>
          <a:prstGeom prst="rect">
            <a:avLst/>
          </a:prstGeom>
          <a:solidFill>
            <a:srgbClr val="D8D8D8"/>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8" name="Shape 58"/>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59" name="Shape 59"/>
        <p:cNvGrpSpPr/>
        <p:nvPr/>
      </p:nvGrpSpPr>
      <p:grpSpPr>
        <a:xfrm>
          <a:off x="0" y="0"/>
          <a:ext cx="0" cy="0"/>
          <a:chOff x="0" y="0"/>
          <a:chExt cx="0" cy="0"/>
        </a:xfrm>
      </p:grpSpPr>
      <p:sp>
        <p:nvSpPr>
          <p:cNvPr id="60" name="Google Shape;60;p18"/>
          <p:cNvSpPr/>
          <p:nvPr>
            <p:ph idx="2" type="pic"/>
          </p:nvPr>
        </p:nvSpPr>
        <p:spPr>
          <a:xfrm>
            <a:off x="5704416" y="438710"/>
            <a:ext cx="2882371" cy="4266080"/>
          </a:xfrm>
          <a:prstGeom prst="rect">
            <a:avLst/>
          </a:prstGeom>
          <a:solidFill>
            <a:srgbClr val="D8D8D8"/>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61" name="Shape 6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62" name="Shape 6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Header">
  <p:cSld name="4_Section Header">
    <p:spTree>
      <p:nvGrpSpPr>
        <p:cNvPr id="63" name="Shape 6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64" name="Shape 64"/>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icture with Caption">
  <p:cSld name="2_Picture with Caption">
    <p:spTree>
      <p:nvGrpSpPr>
        <p:cNvPr id="65" name="Shape 65"/>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icture with Caption">
  <p:cSld name="3_Picture with Caption">
    <p:spTree>
      <p:nvGrpSpPr>
        <p:cNvPr id="66" name="Shape 6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67" name="Shape 67"/>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mparison">
  <p:cSld name="4_Comparison">
    <p:spTree>
      <p:nvGrpSpPr>
        <p:cNvPr id="68" name="Shape 6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9" name="Shape 6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70" name="Shape 7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71" name="Shape 7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3.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3.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0"/>
          <p:cNvSpPr/>
          <p:nvPr/>
        </p:nvSpPr>
        <p:spPr>
          <a:xfrm>
            <a:off x="0" y="-8455"/>
            <a:ext cx="9144000" cy="5160300"/>
          </a:xfrm>
          <a:prstGeom prst="rect">
            <a:avLst/>
          </a:prstGeom>
          <a:solidFill>
            <a:srgbClr val="31BEB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pic>
        <p:nvPicPr>
          <p:cNvPr id="77" name="Google Shape;77;p30"/>
          <p:cNvPicPr preferRelativeResize="0"/>
          <p:nvPr/>
        </p:nvPicPr>
        <p:blipFill rotWithShape="1">
          <a:blip r:embed="rId3">
            <a:alphaModFix/>
          </a:blip>
          <a:srcRect b="0" l="0" r="0" t="0"/>
          <a:stretch/>
        </p:blipFill>
        <p:spPr>
          <a:xfrm>
            <a:off x="0" y="590588"/>
            <a:ext cx="6089977" cy="2111667"/>
          </a:xfrm>
          <a:prstGeom prst="rect">
            <a:avLst/>
          </a:prstGeom>
          <a:noFill/>
          <a:ln>
            <a:noFill/>
          </a:ln>
        </p:spPr>
      </p:pic>
      <p:pic>
        <p:nvPicPr>
          <p:cNvPr id="78" name="Google Shape;78;p30"/>
          <p:cNvPicPr preferRelativeResize="0"/>
          <p:nvPr/>
        </p:nvPicPr>
        <p:blipFill>
          <a:blip r:embed="rId4">
            <a:alphaModFix/>
          </a:blip>
          <a:stretch>
            <a:fillRect/>
          </a:stretch>
        </p:blipFill>
        <p:spPr>
          <a:xfrm>
            <a:off x="2283650" y="2475549"/>
            <a:ext cx="1983776" cy="416600"/>
          </a:xfrm>
          <a:prstGeom prst="rect">
            <a:avLst/>
          </a:prstGeom>
          <a:noFill/>
          <a:ln>
            <a:noFill/>
          </a:ln>
        </p:spPr>
      </p:pic>
      <p:sp>
        <p:nvSpPr>
          <p:cNvPr id="79" name="Google Shape;79;p30"/>
          <p:cNvSpPr txBox="1"/>
          <p:nvPr/>
        </p:nvSpPr>
        <p:spPr>
          <a:xfrm>
            <a:off x="2205225" y="3147650"/>
            <a:ext cx="4271100" cy="780600"/>
          </a:xfrm>
          <a:prstGeom prst="rect">
            <a:avLst/>
          </a:prstGeom>
          <a:noFill/>
          <a:ln>
            <a:noFill/>
          </a:ln>
        </p:spPr>
        <p:txBody>
          <a:bodyPr anchorCtr="0" anchor="t" bIns="34275" lIns="68575" spcFirstLastPara="1" rIns="68575" wrap="square" tIns="34275">
            <a:noAutofit/>
          </a:bodyPr>
          <a:lstStyle/>
          <a:p>
            <a:pPr indent="0" lvl="0" marL="0" marR="0" rtl="0" algn="l">
              <a:lnSpc>
                <a:spcPct val="120000"/>
              </a:lnSpc>
              <a:spcBef>
                <a:spcPts val="0"/>
              </a:spcBef>
              <a:spcAft>
                <a:spcPts val="0"/>
              </a:spcAft>
              <a:buClr>
                <a:srgbClr val="3F3F3F"/>
              </a:buClr>
              <a:buSzPts val="900"/>
              <a:buFont typeface="Arial"/>
              <a:buNone/>
            </a:pPr>
            <a:r>
              <a:rPr b="1" lang="en" sz="900">
                <a:solidFill>
                  <a:schemeClr val="lt1"/>
                </a:solidFill>
              </a:rPr>
              <a:t>Funded by the European Union. Views and opinions expressed are however those of the author(s) only and do not necessarily reflect those of the European Union or the European Research Executive Agency (REA). Neither the European Union nor the granting authority can be held responsible for them.</a:t>
            </a:r>
            <a:endParaRPr b="1" sz="900">
              <a:solidFill>
                <a:schemeClr val="lt1"/>
              </a:solidFill>
            </a:endParaRPr>
          </a:p>
        </p:txBody>
      </p:sp>
      <p:sp>
        <p:nvSpPr>
          <p:cNvPr id="80" name="Google Shape;80;p30"/>
          <p:cNvSpPr txBox="1"/>
          <p:nvPr/>
        </p:nvSpPr>
        <p:spPr>
          <a:xfrm>
            <a:off x="2205224" y="4183750"/>
            <a:ext cx="57627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SzPts val="1100"/>
              <a:buNone/>
            </a:pPr>
            <a:r>
              <a:rPr b="1" lang="en" sz="1500">
                <a:solidFill>
                  <a:schemeClr val="lt1"/>
                </a:solidFill>
                <a:latin typeface="Poppins"/>
                <a:ea typeface="Poppins"/>
                <a:cs typeface="Poppins"/>
                <a:sym typeface="Poppins"/>
              </a:rPr>
              <a:t>Presentation Template</a:t>
            </a:r>
            <a:endParaRPr b="1" sz="1500">
              <a:solidFill>
                <a:schemeClr val="lt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1"/>
          <p:cNvSpPr txBox="1"/>
          <p:nvPr/>
        </p:nvSpPr>
        <p:spPr>
          <a:xfrm>
            <a:off x="2205224" y="4150875"/>
            <a:ext cx="57627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SzPts val="1100"/>
              <a:buNone/>
            </a:pPr>
            <a:r>
              <a:rPr b="1" lang="en" sz="1500">
                <a:solidFill>
                  <a:srgbClr val="31BEB9"/>
                </a:solidFill>
                <a:latin typeface="Poppins"/>
                <a:ea typeface="Poppins"/>
                <a:cs typeface="Poppins"/>
                <a:sym typeface="Poppins"/>
              </a:rPr>
              <a:t>Presentation Template</a:t>
            </a:r>
            <a:endParaRPr b="1" sz="1500">
              <a:solidFill>
                <a:srgbClr val="31BEB9"/>
              </a:solidFill>
              <a:latin typeface="Poppins"/>
              <a:ea typeface="Poppins"/>
              <a:cs typeface="Poppins"/>
              <a:sym typeface="Poppins"/>
            </a:endParaRPr>
          </a:p>
        </p:txBody>
      </p:sp>
      <p:pic>
        <p:nvPicPr>
          <p:cNvPr id="86" name="Google Shape;86;p31"/>
          <p:cNvPicPr preferRelativeResize="0"/>
          <p:nvPr/>
        </p:nvPicPr>
        <p:blipFill>
          <a:blip r:embed="rId3">
            <a:alphaModFix/>
          </a:blip>
          <a:stretch>
            <a:fillRect/>
          </a:stretch>
        </p:blipFill>
        <p:spPr>
          <a:xfrm>
            <a:off x="2283650" y="2475549"/>
            <a:ext cx="1983776" cy="416600"/>
          </a:xfrm>
          <a:prstGeom prst="rect">
            <a:avLst/>
          </a:prstGeom>
          <a:noFill/>
          <a:ln>
            <a:noFill/>
          </a:ln>
        </p:spPr>
      </p:pic>
      <p:pic>
        <p:nvPicPr>
          <p:cNvPr id="87" name="Google Shape;87;p31"/>
          <p:cNvPicPr preferRelativeResize="0"/>
          <p:nvPr/>
        </p:nvPicPr>
        <p:blipFill>
          <a:blip r:embed="rId4">
            <a:alphaModFix/>
          </a:blip>
          <a:stretch>
            <a:fillRect/>
          </a:stretch>
        </p:blipFill>
        <p:spPr>
          <a:xfrm>
            <a:off x="46250" y="522675"/>
            <a:ext cx="5912676" cy="2321275"/>
          </a:xfrm>
          <a:prstGeom prst="rect">
            <a:avLst/>
          </a:prstGeom>
          <a:noFill/>
          <a:ln>
            <a:noFill/>
          </a:ln>
        </p:spPr>
      </p:pic>
      <p:sp>
        <p:nvSpPr>
          <p:cNvPr id="88" name="Google Shape;88;p31"/>
          <p:cNvSpPr txBox="1"/>
          <p:nvPr/>
        </p:nvSpPr>
        <p:spPr>
          <a:xfrm>
            <a:off x="2205225" y="3147650"/>
            <a:ext cx="4271100" cy="780600"/>
          </a:xfrm>
          <a:prstGeom prst="rect">
            <a:avLst/>
          </a:prstGeom>
          <a:noFill/>
          <a:ln>
            <a:noFill/>
          </a:ln>
        </p:spPr>
        <p:txBody>
          <a:bodyPr anchorCtr="0" anchor="t" bIns="34275" lIns="68575" spcFirstLastPara="1" rIns="68575" wrap="square" tIns="34275">
            <a:noAutofit/>
          </a:bodyPr>
          <a:lstStyle/>
          <a:p>
            <a:pPr indent="0" lvl="0" marL="0" marR="0" rtl="0" algn="l">
              <a:lnSpc>
                <a:spcPct val="120000"/>
              </a:lnSpc>
              <a:spcBef>
                <a:spcPts val="0"/>
              </a:spcBef>
              <a:spcAft>
                <a:spcPts val="0"/>
              </a:spcAft>
              <a:buClr>
                <a:srgbClr val="3F3F3F"/>
              </a:buClr>
              <a:buSzPts val="900"/>
              <a:buFont typeface="Arial"/>
              <a:buNone/>
            </a:pPr>
            <a:r>
              <a:rPr b="1" lang="en" sz="900">
                <a:solidFill>
                  <a:srgbClr val="7F7F7F"/>
                </a:solidFill>
              </a:rPr>
              <a:t>Funded by the European Union. Views and opinions expressed are however those of the author(s) only and do not necessarily reflect those of the European Union or the European Research Executive Agency (REA). Neither the European Union nor the granting authority can be held responsible for them.</a:t>
            </a:r>
            <a:endParaRPr b="1" sz="90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2"/>
          <p:cNvSpPr txBox="1"/>
          <p:nvPr/>
        </p:nvSpPr>
        <p:spPr>
          <a:xfrm>
            <a:off x="5246905" y="2081130"/>
            <a:ext cx="3475200" cy="18027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Clr>
                <a:srgbClr val="595959"/>
              </a:buClr>
              <a:buSzPts val="900"/>
              <a:buFont typeface="Arial"/>
              <a:buNone/>
            </a:pPr>
            <a:r>
              <a:rPr lang="en" sz="1050">
                <a:solidFill>
                  <a:schemeClr val="dk1"/>
                </a:solidFill>
                <a:highlight>
                  <a:srgbClr val="FFFFFF"/>
                </a:highlight>
              </a:rPr>
              <a:t>Lorem ipsum dolor sit amet, consectetur adipiscing elit. Duis sed purus facilisis, scelerisque neque eu, accumsan libero. Fusce ut risus eget erat volutpat tincidunt quis sit amet magna. </a:t>
            </a:r>
            <a:endParaRPr sz="1050">
              <a:solidFill>
                <a:schemeClr val="dk1"/>
              </a:solidFill>
              <a:highlight>
                <a:srgbClr val="FFFFFF"/>
              </a:highlight>
            </a:endParaRPr>
          </a:p>
          <a:p>
            <a:pPr indent="0" lvl="0" marL="0" marR="0" rtl="0" algn="l">
              <a:lnSpc>
                <a:spcPct val="150000"/>
              </a:lnSpc>
              <a:spcBef>
                <a:spcPts val="0"/>
              </a:spcBef>
              <a:spcAft>
                <a:spcPts val="0"/>
              </a:spcAft>
              <a:buClr>
                <a:srgbClr val="595959"/>
              </a:buClr>
              <a:buSzPts val="900"/>
              <a:buFont typeface="Arial"/>
              <a:buNone/>
            </a:pPr>
            <a:r>
              <a:t/>
            </a:r>
            <a:endParaRPr sz="1050">
              <a:solidFill>
                <a:schemeClr val="dk1"/>
              </a:solidFill>
              <a:highlight>
                <a:srgbClr val="FFFFFF"/>
              </a:highlight>
            </a:endParaRPr>
          </a:p>
          <a:p>
            <a:pPr indent="0" lvl="0" marL="0" marR="0" rtl="0" algn="l">
              <a:lnSpc>
                <a:spcPct val="150000"/>
              </a:lnSpc>
              <a:spcBef>
                <a:spcPts val="0"/>
              </a:spcBef>
              <a:spcAft>
                <a:spcPts val="0"/>
              </a:spcAft>
              <a:buClr>
                <a:srgbClr val="595959"/>
              </a:buClr>
              <a:buSzPts val="900"/>
              <a:buFont typeface="Arial"/>
              <a:buNone/>
            </a:pPr>
            <a:r>
              <a:rPr lang="en" sz="1050">
                <a:solidFill>
                  <a:schemeClr val="dk1"/>
                </a:solidFill>
                <a:highlight>
                  <a:srgbClr val="FFFFFF"/>
                </a:highlight>
              </a:rPr>
              <a:t>Mauris luctus feugiat magna, ac lobortis velit. Nunc quis varius magna, quis pulvinar libero. </a:t>
            </a:r>
            <a:endParaRPr sz="1100"/>
          </a:p>
        </p:txBody>
      </p:sp>
      <p:sp>
        <p:nvSpPr>
          <p:cNvPr id="94" name="Google Shape;94;p32"/>
          <p:cNvSpPr txBox="1"/>
          <p:nvPr/>
        </p:nvSpPr>
        <p:spPr>
          <a:xfrm>
            <a:off x="5543534" y="1673593"/>
            <a:ext cx="1888200" cy="254700"/>
          </a:xfrm>
          <a:prstGeom prst="rect">
            <a:avLst/>
          </a:prstGeom>
          <a:noFill/>
          <a:ln>
            <a:noFill/>
          </a:ln>
        </p:spPr>
        <p:txBody>
          <a:bodyPr anchorCtr="0" anchor="t" bIns="34275" lIns="68575" spcFirstLastPara="1" rIns="68575" wrap="square" tIns="34275">
            <a:noAutofit/>
          </a:bodyPr>
          <a:lstStyle/>
          <a:p>
            <a:pPr indent="0" lvl="0" marL="0" marR="0" rtl="0" algn="l">
              <a:lnSpc>
                <a:spcPct val="120000"/>
              </a:lnSpc>
              <a:spcBef>
                <a:spcPts val="0"/>
              </a:spcBef>
              <a:spcAft>
                <a:spcPts val="0"/>
              </a:spcAft>
              <a:buClr>
                <a:srgbClr val="3F3F3F"/>
              </a:buClr>
              <a:buSzPts val="900"/>
              <a:buFont typeface="Arial"/>
              <a:buNone/>
            </a:pPr>
            <a:r>
              <a:rPr b="1" lang="en" sz="900">
                <a:solidFill>
                  <a:srgbClr val="3F3F3F"/>
                </a:solidFill>
              </a:rPr>
              <a:t>YOUR TEXT HERE</a:t>
            </a:r>
            <a:endParaRPr b="1" sz="900">
              <a:solidFill>
                <a:srgbClr val="3F3F3F"/>
              </a:solidFill>
            </a:endParaRPr>
          </a:p>
        </p:txBody>
      </p:sp>
      <p:sp>
        <p:nvSpPr>
          <p:cNvPr id="95" name="Google Shape;95;p32"/>
          <p:cNvSpPr/>
          <p:nvPr/>
        </p:nvSpPr>
        <p:spPr>
          <a:xfrm>
            <a:off x="5310338" y="1719563"/>
            <a:ext cx="153900" cy="153900"/>
          </a:xfrm>
          <a:prstGeom prst="rect">
            <a:avLst/>
          </a:prstGeom>
          <a:solidFill>
            <a:srgbClr val="37CC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96" name="Google Shape;96;p32"/>
          <p:cNvSpPr txBox="1"/>
          <p:nvPr/>
        </p:nvSpPr>
        <p:spPr>
          <a:xfrm>
            <a:off x="5246899" y="637325"/>
            <a:ext cx="3475200" cy="715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b="1" lang="en" sz="2600">
                <a:solidFill>
                  <a:srgbClr val="31BEB9"/>
                </a:solidFill>
                <a:latin typeface="Poppins"/>
                <a:ea typeface="Poppins"/>
                <a:cs typeface="Poppins"/>
                <a:sym typeface="Poppins"/>
              </a:rPr>
              <a:t>HEADLINE</a:t>
            </a:r>
            <a:endParaRPr b="1" sz="2600">
              <a:solidFill>
                <a:srgbClr val="31BEB9"/>
              </a:solidFill>
              <a:latin typeface="Poppins"/>
              <a:ea typeface="Poppins"/>
              <a:cs typeface="Poppins"/>
              <a:sym typeface="Poppins"/>
            </a:endParaRPr>
          </a:p>
          <a:p>
            <a:pPr indent="0" lvl="0" marL="0" rtl="0" algn="l">
              <a:spcBef>
                <a:spcPts val="0"/>
              </a:spcBef>
              <a:spcAft>
                <a:spcPts val="0"/>
              </a:spcAft>
              <a:buSzPts val="1100"/>
              <a:buNone/>
            </a:pPr>
            <a:r>
              <a:rPr b="1" lang="en" sz="1600">
                <a:solidFill>
                  <a:srgbClr val="3F3F3F"/>
                </a:solidFill>
                <a:latin typeface="Poppins"/>
                <a:ea typeface="Poppins"/>
                <a:cs typeface="Poppins"/>
                <a:sym typeface="Poppins"/>
              </a:rPr>
              <a:t>Sub headline</a:t>
            </a:r>
            <a:endParaRPr b="1" sz="2700">
              <a:solidFill>
                <a:srgbClr val="31BEB9"/>
              </a:solidFill>
              <a:latin typeface="Poppins"/>
              <a:ea typeface="Poppins"/>
              <a:cs typeface="Poppins"/>
              <a:sym typeface="Poppins"/>
            </a:endParaRPr>
          </a:p>
        </p:txBody>
      </p:sp>
      <p:sp>
        <p:nvSpPr>
          <p:cNvPr id="97" name="Google Shape;97;p32"/>
          <p:cNvSpPr/>
          <p:nvPr/>
        </p:nvSpPr>
        <p:spPr>
          <a:xfrm>
            <a:off x="0" y="0"/>
            <a:ext cx="2579204" cy="5143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A group of people working on a computer&#10;&#10;Description automatically generated" id="98" name="Google Shape;98;p32"/>
          <p:cNvPicPr preferRelativeResize="0"/>
          <p:nvPr>
            <p:ph idx="2" type="pic"/>
          </p:nvPr>
        </p:nvPicPr>
        <p:blipFill rotWithShape="1">
          <a:blip r:embed="rId3">
            <a:alphaModFix/>
          </a:blip>
          <a:srcRect b="0" l="20057" r="20057" t="0"/>
          <a:stretch/>
        </p:blipFill>
        <p:spPr>
          <a:xfrm>
            <a:off x="0" y="0"/>
            <a:ext cx="4621696" cy="5143500"/>
          </a:xfrm>
          <a:prstGeom prst="rect">
            <a:avLst/>
          </a:prstGeom>
          <a:solidFill>
            <a:srgbClr val="D8D8D8"/>
          </a:solidFill>
          <a:ln>
            <a:noFill/>
          </a:ln>
        </p:spPr>
      </p:pic>
      <p:pic>
        <p:nvPicPr>
          <p:cNvPr id="99" name="Google Shape;99;p32"/>
          <p:cNvPicPr preferRelativeResize="0"/>
          <p:nvPr/>
        </p:nvPicPr>
        <p:blipFill rotWithShape="1">
          <a:blip r:embed="rId4">
            <a:alphaModFix/>
          </a:blip>
          <a:srcRect b="0" l="0" r="0" t="0"/>
          <a:stretch/>
        </p:blipFill>
        <p:spPr>
          <a:xfrm>
            <a:off x="7674253" y="4486875"/>
            <a:ext cx="1469745" cy="525425"/>
          </a:xfrm>
          <a:prstGeom prst="rect">
            <a:avLst/>
          </a:prstGeom>
          <a:noFill/>
          <a:ln>
            <a:noFill/>
          </a:ln>
        </p:spPr>
      </p:pic>
      <p:pic>
        <p:nvPicPr>
          <p:cNvPr id="100" name="Google Shape;100;p32"/>
          <p:cNvPicPr preferRelativeResize="0"/>
          <p:nvPr/>
        </p:nvPicPr>
        <p:blipFill>
          <a:blip r:embed="rId5">
            <a:alphaModFix/>
          </a:blip>
          <a:stretch>
            <a:fillRect/>
          </a:stretch>
        </p:blipFill>
        <p:spPr>
          <a:xfrm>
            <a:off x="6300400" y="4600858"/>
            <a:ext cx="1373861" cy="2974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33"/>
          <p:cNvSpPr txBox="1"/>
          <p:nvPr/>
        </p:nvSpPr>
        <p:spPr>
          <a:xfrm>
            <a:off x="519971" y="1422700"/>
            <a:ext cx="5356200" cy="254700"/>
          </a:xfrm>
          <a:prstGeom prst="rect">
            <a:avLst/>
          </a:prstGeom>
          <a:noFill/>
          <a:ln>
            <a:noFill/>
          </a:ln>
        </p:spPr>
        <p:txBody>
          <a:bodyPr anchorCtr="0" anchor="t" bIns="34275" lIns="68575" spcFirstLastPara="1" rIns="68575" wrap="square" tIns="34275">
            <a:noAutofit/>
          </a:bodyPr>
          <a:lstStyle/>
          <a:p>
            <a:pPr indent="0" lvl="0" marL="0" marR="0" rtl="0" algn="l">
              <a:lnSpc>
                <a:spcPct val="120000"/>
              </a:lnSpc>
              <a:spcBef>
                <a:spcPts val="0"/>
              </a:spcBef>
              <a:spcAft>
                <a:spcPts val="0"/>
              </a:spcAft>
              <a:buClr>
                <a:srgbClr val="3F3F3F"/>
              </a:buClr>
              <a:buSzPts val="900"/>
              <a:buFont typeface="Arial"/>
              <a:buNone/>
            </a:pPr>
            <a:r>
              <a:rPr b="1" lang="en" sz="900">
                <a:solidFill>
                  <a:srgbClr val="3F3F3F"/>
                </a:solidFill>
              </a:rPr>
              <a:t>Lorem ipsum dolor sit amet:</a:t>
            </a:r>
            <a:r>
              <a:rPr lang="en" sz="900">
                <a:solidFill>
                  <a:srgbClr val="3F3F3F"/>
                </a:solidFill>
              </a:rPr>
              <a:t> consectetur adipiscing elit. Duis sed purus facilisis, scelerisque neque eu, accumsan libero. </a:t>
            </a:r>
            <a:endParaRPr sz="900">
              <a:solidFill>
                <a:srgbClr val="3F3F3F"/>
              </a:solidFill>
            </a:endParaRPr>
          </a:p>
        </p:txBody>
      </p:sp>
      <p:sp>
        <p:nvSpPr>
          <p:cNvPr id="106" name="Google Shape;106;p33"/>
          <p:cNvSpPr txBox="1"/>
          <p:nvPr/>
        </p:nvSpPr>
        <p:spPr>
          <a:xfrm>
            <a:off x="519975" y="1872250"/>
            <a:ext cx="4963800" cy="2393100"/>
          </a:xfrm>
          <a:prstGeom prst="rect">
            <a:avLst/>
          </a:prstGeom>
          <a:noFill/>
          <a:ln>
            <a:noFill/>
          </a:ln>
        </p:spPr>
        <p:txBody>
          <a:bodyPr anchorCtr="0" anchor="t" bIns="34275" lIns="68575" spcFirstLastPara="1" rIns="68575" wrap="square" tIns="34275">
            <a:noAutofit/>
          </a:bodyPr>
          <a:lstStyle/>
          <a:p>
            <a:pPr indent="-298450" lvl="0" marL="457200" rtl="0" algn="just">
              <a:lnSpc>
                <a:spcPct val="115000"/>
              </a:lnSpc>
              <a:spcBef>
                <a:spcPts val="0"/>
              </a:spcBef>
              <a:spcAft>
                <a:spcPts val="0"/>
              </a:spcAft>
              <a:buClr>
                <a:schemeClr val="dk1"/>
              </a:buClr>
              <a:buSzPts val="1100"/>
              <a:buAutoNum type="arabicPeriod"/>
            </a:pPr>
            <a:r>
              <a:rPr b="1" lang="en" sz="1100">
                <a:solidFill>
                  <a:schemeClr val="dk1"/>
                </a:solidFill>
              </a:rPr>
              <a:t>Top Level </a:t>
            </a:r>
            <a:endParaRPr sz="1100">
              <a:solidFill>
                <a:schemeClr val="dk1"/>
              </a:solidFill>
            </a:endParaRPr>
          </a:p>
          <a:p>
            <a:pPr indent="-298450" lvl="1" marL="914400" rtl="0" algn="just">
              <a:lnSpc>
                <a:spcPct val="115000"/>
              </a:lnSpc>
              <a:spcBef>
                <a:spcPts val="0"/>
              </a:spcBef>
              <a:spcAft>
                <a:spcPts val="0"/>
              </a:spcAft>
              <a:buClr>
                <a:schemeClr val="dk1"/>
              </a:buClr>
              <a:buSzPts val="1100"/>
              <a:buAutoNum type="alphaLcPeriod"/>
            </a:pPr>
            <a:r>
              <a:rPr lang="en" sz="1100">
                <a:solidFill>
                  <a:schemeClr val="dk1"/>
                </a:solidFill>
              </a:rPr>
              <a:t>Sublevel </a:t>
            </a:r>
            <a:endParaRPr sz="1100">
              <a:solidFill>
                <a:schemeClr val="dk1"/>
              </a:solidFill>
            </a:endParaRPr>
          </a:p>
          <a:p>
            <a:pPr indent="-298450" lvl="1" marL="914400" rtl="0" algn="just">
              <a:lnSpc>
                <a:spcPct val="115000"/>
              </a:lnSpc>
              <a:spcBef>
                <a:spcPts val="0"/>
              </a:spcBef>
              <a:spcAft>
                <a:spcPts val="0"/>
              </a:spcAft>
              <a:buClr>
                <a:schemeClr val="dk1"/>
              </a:buClr>
              <a:buSzPts val="1100"/>
              <a:buAutoNum type="alphaLcPeriod"/>
            </a:pPr>
            <a:r>
              <a:rPr lang="en" sz="1100">
                <a:solidFill>
                  <a:schemeClr val="dk1"/>
                </a:solidFill>
              </a:rPr>
              <a:t>Sublevel</a:t>
            </a:r>
            <a:endParaRPr b="1" sz="1100">
              <a:solidFill>
                <a:schemeClr val="dk1"/>
              </a:solidFill>
            </a:endParaRPr>
          </a:p>
          <a:p>
            <a:pPr indent="-298450" lvl="1" marL="914400" rtl="0" algn="just">
              <a:lnSpc>
                <a:spcPct val="115000"/>
              </a:lnSpc>
              <a:spcBef>
                <a:spcPts val="0"/>
              </a:spcBef>
              <a:spcAft>
                <a:spcPts val="0"/>
              </a:spcAft>
              <a:buClr>
                <a:schemeClr val="dk1"/>
              </a:buClr>
              <a:buSzPts val="1100"/>
              <a:buAutoNum type="alphaLcPeriod"/>
            </a:pPr>
            <a:r>
              <a:rPr lang="en" sz="1100">
                <a:solidFill>
                  <a:schemeClr val="dk1"/>
                </a:solidFill>
              </a:rPr>
              <a:t>Sublevel</a:t>
            </a:r>
            <a:endParaRPr sz="1100">
              <a:solidFill>
                <a:schemeClr val="dk1"/>
              </a:solidFill>
            </a:endParaRPr>
          </a:p>
          <a:p>
            <a:pPr indent="-298450" lvl="0" marL="457200" rtl="0" algn="just">
              <a:lnSpc>
                <a:spcPct val="115000"/>
              </a:lnSpc>
              <a:spcBef>
                <a:spcPts val="0"/>
              </a:spcBef>
              <a:spcAft>
                <a:spcPts val="0"/>
              </a:spcAft>
              <a:buClr>
                <a:schemeClr val="dk1"/>
              </a:buClr>
              <a:buSzPts val="1100"/>
              <a:buAutoNum type="arabicPeriod"/>
            </a:pPr>
            <a:r>
              <a:rPr b="1" lang="en" sz="1100">
                <a:solidFill>
                  <a:schemeClr val="dk1"/>
                </a:solidFill>
              </a:rPr>
              <a:t>Top Level </a:t>
            </a:r>
            <a:endParaRPr sz="1100">
              <a:solidFill>
                <a:schemeClr val="dk1"/>
              </a:solidFill>
            </a:endParaRPr>
          </a:p>
          <a:p>
            <a:pPr indent="-298450" lvl="1" marL="914400" rtl="0" algn="just">
              <a:lnSpc>
                <a:spcPct val="115000"/>
              </a:lnSpc>
              <a:spcBef>
                <a:spcPts val="0"/>
              </a:spcBef>
              <a:spcAft>
                <a:spcPts val="0"/>
              </a:spcAft>
              <a:buClr>
                <a:schemeClr val="dk1"/>
              </a:buClr>
              <a:buSzPts val="1100"/>
              <a:buAutoNum type="alphaLcPeriod"/>
            </a:pPr>
            <a:r>
              <a:rPr lang="en" sz="1100">
                <a:solidFill>
                  <a:schemeClr val="dk1"/>
                </a:solidFill>
              </a:rPr>
              <a:t>Sublevel </a:t>
            </a:r>
            <a:endParaRPr sz="1100">
              <a:solidFill>
                <a:schemeClr val="dk1"/>
              </a:solidFill>
            </a:endParaRPr>
          </a:p>
          <a:p>
            <a:pPr indent="-298450" lvl="1" marL="914400" rtl="0" algn="just">
              <a:lnSpc>
                <a:spcPct val="115000"/>
              </a:lnSpc>
              <a:spcBef>
                <a:spcPts val="0"/>
              </a:spcBef>
              <a:spcAft>
                <a:spcPts val="0"/>
              </a:spcAft>
              <a:buClr>
                <a:schemeClr val="dk1"/>
              </a:buClr>
              <a:buSzPts val="1100"/>
              <a:buAutoNum type="alphaLcPeriod"/>
            </a:pPr>
            <a:r>
              <a:rPr lang="en" sz="1100">
                <a:solidFill>
                  <a:schemeClr val="dk1"/>
                </a:solidFill>
              </a:rPr>
              <a:t>Sublevel</a:t>
            </a:r>
            <a:endParaRPr b="1" sz="1100">
              <a:solidFill>
                <a:schemeClr val="dk1"/>
              </a:solidFill>
            </a:endParaRPr>
          </a:p>
          <a:p>
            <a:pPr indent="-298450" lvl="1" marL="914400" rtl="0" algn="just">
              <a:lnSpc>
                <a:spcPct val="115000"/>
              </a:lnSpc>
              <a:spcBef>
                <a:spcPts val="0"/>
              </a:spcBef>
              <a:spcAft>
                <a:spcPts val="0"/>
              </a:spcAft>
              <a:buClr>
                <a:schemeClr val="dk1"/>
              </a:buClr>
              <a:buSzPts val="1100"/>
              <a:buAutoNum type="alphaLcPeriod"/>
            </a:pPr>
            <a:r>
              <a:rPr lang="en" sz="1100">
                <a:solidFill>
                  <a:schemeClr val="dk1"/>
                </a:solidFill>
              </a:rPr>
              <a:t>Sublevel</a:t>
            </a:r>
            <a:endParaRPr sz="1100">
              <a:solidFill>
                <a:schemeClr val="dk1"/>
              </a:solidFill>
            </a:endParaRPr>
          </a:p>
          <a:p>
            <a:pPr indent="-298450" lvl="2" marL="1371600" rtl="0" algn="just">
              <a:lnSpc>
                <a:spcPct val="115000"/>
              </a:lnSpc>
              <a:spcBef>
                <a:spcPts val="0"/>
              </a:spcBef>
              <a:spcAft>
                <a:spcPts val="0"/>
              </a:spcAft>
              <a:buClr>
                <a:schemeClr val="dk1"/>
              </a:buClr>
              <a:buSzPts val="1100"/>
              <a:buAutoNum type="romanLcPeriod"/>
            </a:pPr>
            <a:r>
              <a:rPr lang="en" sz="1100">
                <a:solidFill>
                  <a:schemeClr val="dk1"/>
                </a:solidFill>
              </a:rPr>
              <a:t>Third level</a:t>
            </a:r>
            <a:endParaRPr sz="1100">
              <a:solidFill>
                <a:schemeClr val="dk1"/>
              </a:solidFill>
            </a:endParaRPr>
          </a:p>
          <a:p>
            <a:pPr indent="-298450" lvl="2" marL="1371600" rtl="0" algn="just">
              <a:lnSpc>
                <a:spcPct val="115000"/>
              </a:lnSpc>
              <a:spcBef>
                <a:spcPts val="0"/>
              </a:spcBef>
              <a:spcAft>
                <a:spcPts val="0"/>
              </a:spcAft>
              <a:buClr>
                <a:schemeClr val="dk1"/>
              </a:buClr>
              <a:buSzPts val="1100"/>
              <a:buAutoNum type="romanLcPeriod"/>
            </a:pPr>
            <a:r>
              <a:rPr lang="en" sz="1100">
                <a:solidFill>
                  <a:schemeClr val="dk1"/>
                </a:solidFill>
              </a:rPr>
              <a:t>Third level</a:t>
            </a:r>
            <a:endParaRPr sz="1100">
              <a:solidFill>
                <a:schemeClr val="dk1"/>
              </a:solidFill>
            </a:endParaRPr>
          </a:p>
        </p:txBody>
      </p:sp>
      <p:sp>
        <p:nvSpPr>
          <p:cNvPr id="107" name="Google Shape;107;p33"/>
          <p:cNvSpPr txBox="1"/>
          <p:nvPr/>
        </p:nvSpPr>
        <p:spPr>
          <a:xfrm>
            <a:off x="519969" y="476800"/>
            <a:ext cx="7478100" cy="715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SzPts val="1100"/>
              <a:buNone/>
            </a:pPr>
            <a:r>
              <a:rPr b="1" lang="en" sz="2600">
                <a:solidFill>
                  <a:srgbClr val="31BEB9"/>
                </a:solidFill>
                <a:latin typeface="Poppins"/>
                <a:ea typeface="Poppins"/>
                <a:cs typeface="Poppins"/>
                <a:sym typeface="Poppins"/>
              </a:rPr>
              <a:t>HEADLINE</a:t>
            </a:r>
            <a:endParaRPr b="1" sz="2600">
              <a:solidFill>
                <a:srgbClr val="31BEB9"/>
              </a:solidFill>
              <a:latin typeface="Poppins"/>
              <a:ea typeface="Poppins"/>
              <a:cs typeface="Poppins"/>
              <a:sym typeface="Poppins"/>
            </a:endParaRPr>
          </a:p>
          <a:p>
            <a:pPr indent="0" lvl="0" marL="0" rtl="0" algn="l">
              <a:spcBef>
                <a:spcPts val="0"/>
              </a:spcBef>
              <a:spcAft>
                <a:spcPts val="0"/>
              </a:spcAft>
              <a:buSzPts val="1100"/>
              <a:buNone/>
            </a:pPr>
            <a:r>
              <a:rPr b="1" lang="en" sz="1600">
                <a:solidFill>
                  <a:srgbClr val="3F3F3F"/>
                </a:solidFill>
                <a:latin typeface="Poppins"/>
                <a:ea typeface="Poppins"/>
                <a:cs typeface="Poppins"/>
                <a:sym typeface="Poppins"/>
              </a:rPr>
              <a:t>Sub headline</a:t>
            </a:r>
            <a:endParaRPr b="1" sz="2600">
              <a:solidFill>
                <a:srgbClr val="3F3F3F"/>
              </a:solidFill>
              <a:latin typeface="Poppins"/>
              <a:ea typeface="Poppins"/>
              <a:cs typeface="Poppins"/>
              <a:sym typeface="Poppins"/>
            </a:endParaRPr>
          </a:p>
        </p:txBody>
      </p:sp>
      <p:pic>
        <p:nvPicPr>
          <p:cNvPr id="108" name="Google Shape;108;p33"/>
          <p:cNvPicPr preferRelativeResize="0"/>
          <p:nvPr/>
        </p:nvPicPr>
        <p:blipFill rotWithShape="1">
          <a:blip r:embed="rId3">
            <a:alphaModFix/>
          </a:blip>
          <a:srcRect b="0" l="0" r="0" t="0"/>
          <a:stretch/>
        </p:blipFill>
        <p:spPr>
          <a:xfrm>
            <a:off x="7674253" y="4486875"/>
            <a:ext cx="1469745" cy="525425"/>
          </a:xfrm>
          <a:prstGeom prst="rect">
            <a:avLst/>
          </a:prstGeom>
          <a:noFill/>
          <a:ln>
            <a:noFill/>
          </a:ln>
        </p:spPr>
      </p:pic>
      <p:pic>
        <p:nvPicPr>
          <p:cNvPr id="109" name="Google Shape;109;p33"/>
          <p:cNvPicPr preferRelativeResize="0"/>
          <p:nvPr/>
        </p:nvPicPr>
        <p:blipFill>
          <a:blip r:embed="rId4">
            <a:alphaModFix/>
          </a:blip>
          <a:stretch>
            <a:fillRect/>
          </a:stretch>
        </p:blipFill>
        <p:spPr>
          <a:xfrm>
            <a:off x="6300400" y="4600858"/>
            <a:ext cx="1373861" cy="297460"/>
          </a:xfrm>
          <a:prstGeom prst="rect">
            <a:avLst/>
          </a:prstGeom>
          <a:noFill/>
          <a:ln>
            <a:noFill/>
          </a:ln>
        </p:spPr>
      </p:pic>
      <p:pic>
        <p:nvPicPr>
          <p:cNvPr id="110" name="Google Shape;110;p33"/>
          <p:cNvPicPr preferRelativeResize="0"/>
          <p:nvPr/>
        </p:nvPicPr>
        <p:blipFill rotWithShape="1">
          <a:blip r:embed="rId5">
            <a:alphaModFix/>
          </a:blip>
          <a:srcRect b="0" l="27075" r="27075" t="0"/>
          <a:stretch/>
        </p:blipFill>
        <p:spPr>
          <a:xfrm>
            <a:off x="6300400" y="300025"/>
            <a:ext cx="2691200" cy="39119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34"/>
          <p:cNvSpPr txBox="1"/>
          <p:nvPr/>
        </p:nvSpPr>
        <p:spPr>
          <a:xfrm>
            <a:off x="519975" y="1444788"/>
            <a:ext cx="5356200" cy="805500"/>
          </a:xfrm>
          <a:prstGeom prst="rect">
            <a:avLst/>
          </a:prstGeom>
          <a:noFill/>
          <a:ln>
            <a:noFill/>
          </a:ln>
        </p:spPr>
        <p:txBody>
          <a:bodyPr anchorCtr="0" anchor="t" bIns="34275" lIns="68575" spcFirstLastPara="1" rIns="68575" wrap="square" tIns="34275">
            <a:noAutofit/>
          </a:bodyPr>
          <a:lstStyle/>
          <a:p>
            <a:pPr indent="0" lvl="0" marL="0" rtl="0" algn="l">
              <a:lnSpc>
                <a:spcPct val="120000"/>
              </a:lnSpc>
              <a:spcBef>
                <a:spcPts val="0"/>
              </a:spcBef>
              <a:spcAft>
                <a:spcPts val="0"/>
              </a:spcAft>
              <a:buClr>
                <a:srgbClr val="3F3F3F"/>
              </a:buClr>
              <a:buSzPts val="900"/>
              <a:buFont typeface="Arial"/>
              <a:buNone/>
            </a:pPr>
            <a:r>
              <a:rPr b="1" lang="en" sz="900">
                <a:solidFill>
                  <a:srgbClr val="3F3F3F"/>
                </a:solidFill>
              </a:rPr>
              <a:t>Important information: </a:t>
            </a:r>
            <a:r>
              <a:rPr lang="en" sz="900">
                <a:solidFill>
                  <a:srgbClr val="3F3F3F"/>
                </a:solidFill>
              </a:rPr>
              <a:t>Lorem ipsum dolor sit amet, consectetur adipiscing elit. </a:t>
            </a:r>
            <a:endParaRPr sz="900">
              <a:solidFill>
                <a:srgbClr val="3F3F3F"/>
              </a:solidFill>
            </a:endParaRPr>
          </a:p>
          <a:p>
            <a:pPr indent="0" lvl="0" marL="0" rtl="0" algn="l">
              <a:lnSpc>
                <a:spcPct val="120000"/>
              </a:lnSpc>
              <a:spcBef>
                <a:spcPts val="0"/>
              </a:spcBef>
              <a:spcAft>
                <a:spcPts val="0"/>
              </a:spcAft>
              <a:buClr>
                <a:srgbClr val="3F3F3F"/>
              </a:buClr>
              <a:buSzPts val="900"/>
              <a:buFont typeface="Arial"/>
              <a:buNone/>
            </a:pPr>
            <a:r>
              <a:rPr b="1" lang="en" sz="900">
                <a:solidFill>
                  <a:srgbClr val="3F3F3F"/>
                </a:solidFill>
              </a:rPr>
              <a:t>Objective: </a:t>
            </a:r>
            <a:r>
              <a:rPr lang="en" sz="900">
                <a:solidFill>
                  <a:srgbClr val="3F3F3F"/>
                </a:solidFill>
              </a:rPr>
              <a:t>Lo</a:t>
            </a:r>
            <a:r>
              <a:rPr lang="en" sz="900">
                <a:solidFill>
                  <a:srgbClr val="3F3F3F"/>
                </a:solidFill>
              </a:rPr>
              <a:t>rem ipsum dolor sit amet, consectetur adipiscing elit. </a:t>
            </a:r>
            <a:endParaRPr sz="1100">
              <a:solidFill>
                <a:schemeClr val="dk1"/>
              </a:solidFill>
            </a:endParaRPr>
          </a:p>
          <a:p>
            <a:pPr indent="0" lvl="0" marL="0" rtl="0" algn="l">
              <a:lnSpc>
                <a:spcPct val="120000"/>
              </a:lnSpc>
              <a:spcBef>
                <a:spcPts val="0"/>
              </a:spcBef>
              <a:spcAft>
                <a:spcPts val="0"/>
              </a:spcAft>
              <a:buClr>
                <a:srgbClr val="3F3F3F"/>
              </a:buClr>
              <a:buSzPts val="900"/>
              <a:buFont typeface="Arial"/>
              <a:buNone/>
            </a:pPr>
            <a:r>
              <a:t/>
            </a:r>
            <a:endParaRPr sz="1100">
              <a:solidFill>
                <a:schemeClr val="dk1"/>
              </a:solidFill>
              <a:latin typeface="Calibri"/>
              <a:ea typeface="Calibri"/>
              <a:cs typeface="Calibri"/>
              <a:sym typeface="Calibri"/>
            </a:endParaRPr>
          </a:p>
          <a:p>
            <a:pPr indent="0" lvl="0" marL="0" rtl="0" algn="l">
              <a:lnSpc>
                <a:spcPct val="120000"/>
              </a:lnSpc>
              <a:spcBef>
                <a:spcPts val="0"/>
              </a:spcBef>
              <a:spcAft>
                <a:spcPts val="0"/>
              </a:spcAft>
              <a:buClr>
                <a:srgbClr val="3F3F3F"/>
              </a:buClr>
              <a:buSzPts val="900"/>
              <a:buFont typeface="Arial"/>
              <a:buNone/>
            </a:pPr>
            <a:r>
              <a:rPr b="1" lang="en" sz="1100">
                <a:solidFill>
                  <a:schemeClr val="dk1"/>
                </a:solidFill>
                <a:latin typeface="Poppins"/>
                <a:ea typeface="Poppins"/>
                <a:cs typeface="Poppins"/>
                <a:sym typeface="Poppins"/>
              </a:rPr>
              <a:t>Key takeouts</a:t>
            </a:r>
            <a:r>
              <a:rPr lang="en" sz="1100">
                <a:solidFill>
                  <a:schemeClr val="dk1"/>
                </a:solidFill>
                <a:latin typeface="Poppins"/>
                <a:ea typeface="Poppins"/>
                <a:cs typeface="Poppins"/>
                <a:sym typeface="Poppins"/>
              </a:rPr>
              <a:t>:</a:t>
            </a:r>
            <a:endParaRPr sz="1100">
              <a:solidFill>
                <a:schemeClr val="dk1"/>
              </a:solidFill>
              <a:latin typeface="Poppins"/>
              <a:ea typeface="Poppins"/>
              <a:cs typeface="Poppins"/>
              <a:sym typeface="Poppins"/>
            </a:endParaRPr>
          </a:p>
          <a:p>
            <a:pPr indent="0" lvl="0" marL="0" marR="0" rtl="0" algn="l">
              <a:lnSpc>
                <a:spcPct val="120000"/>
              </a:lnSpc>
              <a:spcBef>
                <a:spcPts val="0"/>
              </a:spcBef>
              <a:spcAft>
                <a:spcPts val="0"/>
              </a:spcAft>
              <a:buClr>
                <a:srgbClr val="3F3F3F"/>
              </a:buClr>
              <a:buSzPts val="900"/>
              <a:buFont typeface="Arial"/>
              <a:buNone/>
            </a:pPr>
            <a:r>
              <a:t/>
            </a:r>
            <a:endParaRPr b="1" sz="900">
              <a:solidFill>
                <a:srgbClr val="3F3F3F"/>
              </a:solidFill>
              <a:latin typeface="Poppins"/>
              <a:ea typeface="Poppins"/>
              <a:cs typeface="Poppins"/>
              <a:sym typeface="Poppins"/>
            </a:endParaRPr>
          </a:p>
        </p:txBody>
      </p:sp>
      <p:sp>
        <p:nvSpPr>
          <p:cNvPr id="116" name="Google Shape;116;p34"/>
          <p:cNvSpPr txBox="1"/>
          <p:nvPr/>
        </p:nvSpPr>
        <p:spPr>
          <a:xfrm>
            <a:off x="519969" y="476800"/>
            <a:ext cx="7478100" cy="715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b="1" lang="en" sz="2600">
                <a:solidFill>
                  <a:srgbClr val="31BEB9"/>
                </a:solidFill>
                <a:latin typeface="Poppins"/>
                <a:ea typeface="Poppins"/>
                <a:cs typeface="Poppins"/>
                <a:sym typeface="Poppins"/>
              </a:rPr>
              <a:t>HEADLINE</a:t>
            </a:r>
            <a:endParaRPr b="1" sz="2600">
              <a:solidFill>
                <a:srgbClr val="31BEB9"/>
              </a:solidFill>
              <a:latin typeface="Poppins"/>
              <a:ea typeface="Poppins"/>
              <a:cs typeface="Poppins"/>
              <a:sym typeface="Poppins"/>
            </a:endParaRPr>
          </a:p>
          <a:p>
            <a:pPr indent="0" lvl="0" marL="0" rtl="0" algn="l">
              <a:spcBef>
                <a:spcPts val="0"/>
              </a:spcBef>
              <a:spcAft>
                <a:spcPts val="0"/>
              </a:spcAft>
              <a:buSzPts val="1100"/>
              <a:buNone/>
            </a:pPr>
            <a:r>
              <a:rPr b="1" lang="en" sz="1600">
                <a:solidFill>
                  <a:srgbClr val="3F3F3F"/>
                </a:solidFill>
                <a:latin typeface="Poppins"/>
                <a:ea typeface="Poppins"/>
                <a:cs typeface="Poppins"/>
                <a:sym typeface="Poppins"/>
              </a:rPr>
              <a:t>Sub headline</a:t>
            </a:r>
            <a:endParaRPr b="1" sz="2600">
              <a:solidFill>
                <a:srgbClr val="31BEB9"/>
              </a:solidFill>
              <a:latin typeface="Poppins"/>
              <a:ea typeface="Poppins"/>
              <a:cs typeface="Poppins"/>
              <a:sym typeface="Poppins"/>
            </a:endParaRPr>
          </a:p>
        </p:txBody>
      </p:sp>
      <p:pic>
        <p:nvPicPr>
          <p:cNvPr id="117" name="Google Shape;117;p34"/>
          <p:cNvPicPr preferRelativeResize="0"/>
          <p:nvPr/>
        </p:nvPicPr>
        <p:blipFill rotWithShape="1">
          <a:blip r:embed="rId3">
            <a:alphaModFix/>
          </a:blip>
          <a:srcRect b="0" l="0" r="0" t="0"/>
          <a:stretch/>
        </p:blipFill>
        <p:spPr>
          <a:xfrm>
            <a:off x="7674253" y="4486875"/>
            <a:ext cx="1469745" cy="525425"/>
          </a:xfrm>
          <a:prstGeom prst="rect">
            <a:avLst/>
          </a:prstGeom>
          <a:noFill/>
          <a:ln>
            <a:noFill/>
          </a:ln>
        </p:spPr>
      </p:pic>
      <p:pic>
        <p:nvPicPr>
          <p:cNvPr id="118" name="Google Shape;118;p34"/>
          <p:cNvPicPr preferRelativeResize="0"/>
          <p:nvPr/>
        </p:nvPicPr>
        <p:blipFill>
          <a:blip r:embed="rId4">
            <a:alphaModFix/>
          </a:blip>
          <a:stretch>
            <a:fillRect/>
          </a:stretch>
        </p:blipFill>
        <p:spPr>
          <a:xfrm>
            <a:off x="6300400" y="4600858"/>
            <a:ext cx="1373861" cy="297460"/>
          </a:xfrm>
          <a:prstGeom prst="rect">
            <a:avLst/>
          </a:prstGeom>
          <a:noFill/>
          <a:ln>
            <a:noFill/>
          </a:ln>
        </p:spPr>
      </p:pic>
      <p:sp>
        <p:nvSpPr>
          <p:cNvPr id="119" name="Google Shape;119;p34"/>
          <p:cNvSpPr/>
          <p:nvPr/>
        </p:nvSpPr>
        <p:spPr>
          <a:xfrm>
            <a:off x="593721" y="2350075"/>
            <a:ext cx="2852100" cy="1668900"/>
          </a:xfrm>
          <a:prstGeom prst="rect">
            <a:avLst/>
          </a:prstGeom>
          <a:solidFill>
            <a:srgbClr val="D8D8D8">
              <a:alpha val="98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20" name="Google Shape;120;p34"/>
          <p:cNvSpPr/>
          <p:nvPr/>
        </p:nvSpPr>
        <p:spPr>
          <a:xfrm>
            <a:off x="755078" y="2832575"/>
            <a:ext cx="2235600" cy="229500"/>
          </a:xfrm>
          <a:prstGeom prst="rect">
            <a:avLst/>
          </a:prstGeom>
          <a:noFill/>
          <a:ln>
            <a:noFill/>
          </a:ln>
        </p:spPr>
        <p:txBody>
          <a:bodyPr anchorCtr="0" anchor="ctr" bIns="34275" lIns="17150" spcFirstLastPara="1" rIns="17150" wrap="square" tIns="34275">
            <a:noAutofit/>
          </a:bodyPr>
          <a:lstStyle/>
          <a:p>
            <a:pPr indent="0" lvl="0" marL="0" marR="0" rtl="0" algn="l">
              <a:spcBef>
                <a:spcPts val="0"/>
              </a:spcBef>
              <a:spcAft>
                <a:spcPts val="0"/>
              </a:spcAft>
              <a:buNone/>
            </a:pPr>
            <a:r>
              <a:rPr b="1" lang="en" sz="1100">
                <a:solidFill>
                  <a:srgbClr val="31BEB9"/>
                </a:solidFill>
                <a:latin typeface="Poppins"/>
                <a:ea typeface="Poppins"/>
                <a:cs typeface="Poppins"/>
                <a:sym typeface="Poppins"/>
              </a:rPr>
              <a:t>Lorem ipsum dolor </a:t>
            </a:r>
            <a:endParaRPr sz="1100"/>
          </a:p>
        </p:txBody>
      </p:sp>
      <p:sp>
        <p:nvSpPr>
          <p:cNvPr id="121" name="Google Shape;121;p34"/>
          <p:cNvSpPr/>
          <p:nvPr/>
        </p:nvSpPr>
        <p:spPr>
          <a:xfrm>
            <a:off x="755075" y="2605975"/>
            <a:ext cx="1430100" cy="229500"/>
          </a:xfrm>
          <a:prstGeom prst="rect">
            <a:avLst/>
          </a:prstGeom>
          <a:noFill/>
          <a:ln>
            <a:noFill/>
          </a:ln>
        </p:spPr>
        <p:txBody>
          <a:bodyPr anchorCtr="0" anchor="ctr" bIns="34275" lIns="17150" spcFirstLastPara="1" rIns="17150" wrap="square" tIns="34275">
            <a:noAutofit/>
          </a:bodyPr>
          <a:lstStyle/>
          <a:p>
            <a:pPr indent="0" lvl="0" marL="0" marR="0" rtl="0" algn="l">
              <a:spcBef>
                <a:spcPts val="0"/>
              </a:spcBef>
              <a:spcAft>
                <a:spcPts val="0"/>
              </a:spcAft>
              <a:buNone/>
            </a:pPr>
            <a:r>
              <a:rPr b="1" lang="en" sz="900">
                <a:solidFill>
                  <a:srgbClr val="3F3F3F"/>
                </a:solidFill>
                <a:latin typeface="Poppins"/>
                <a:ea typeface="Poppins"/>
                <a:cs typeface="Poppins"/>
                <a:sym typeface="Poppins"/>
              </a:rPr>
              <a:t>Lorem ipsum dolor </a:t>
            </a:r>
            <a:endParaRPr sz="1100"/>
          </a:p>
        </p:txBody>
      </p:sp>
      <p:sp>
        <p:nvSpPr>
          <p:cNvPr id="122" name="Google Shape;122;p34"/>
          <p:cNvSpPr/>
          <p:nvPr/>
        </p:nvSpPr>
        <p:spPr>
          <a:xfrm>
            <a:off x="755075" y="3241050"/>
            <a:ext cx="2508600" cy="633900"/>
          </a:xfrm>
          <a:prstGeom prst="rect">
            <a:avLst/>
          </a:prstGeom>
          <a:noFill/>
          <a:ln>
            <a:noFill/>
          </a:ln>
        </p:spPr>
        <p:txBody>
          <a:bodyPr anchorCtr="0" anchor="ctr" bIns="34275" lIns="17150" spcFirstLastPara="1" rIns="17150" wrap="square" tIns="34275">
            <a:noAutofit/>
          </a:bodyPr>
          <a:lstStyle/>
          <a:p>
            <a:pPr indent="-279400" lvl="0" marL="285750" rtl="0" algn="l">
              <a:spcBef>
                <a:spcPts val="0"/>
              </a:spcBef>
              <a:spcAft>
                <a:spcPts val="0"/>
              </a:spcAft>
              <a:buClr>
                <a:schemeClr val="dk1"/>
              </a:buClr>
              <a:buSzPts val="800"/>
              <a:buChar char="●"/>
            </a:pPr>
            <a:r>
              <a:rPr lang="en" sz="800">
                <a:solidFill>
                  <a:schemeClr val="dk1"/>
                </a:solidFill>
              </a:rPr>
              <a:t>Lorem ipsum dolor sit amet, consectetur adipiscing elit. </a:t>
            </a:r>
            <a:endParaRPr sz="800">
              <a:solidFill>
                <a:schemeClr val="dk1"/>
              </a:solidFill>
            </a:endParaRPr>
          </a:p>
          <a:p>
            <a:pPr indent="-279400" lvl="0" marL="285750" rtl="0" algn="l">
              <a:spcBef>
                <a:spcPts val="0"/>
              </a:spcBef>
              <a:spcAft>
                <a:spcPts val="0"/>
              </a:spcAft>
              <a:buClr>
                <a:schemeClr val="dk1"/>
              </a:buClr>
              <a:buSzPts val="800"/>
              <a:buChar char="●"/>
            </a:pPr>
            <a:r>
              <a:rPr lang="en" sz="800">
                <a:solidFill>
                  <a:schemeClr val="dk1"/>
                </a:solidFill>
              </a:rPr>
              <a:t>Include sections for project updates, </a:t>
            </a:r>
            <a:r>
              <a:rPr lang="en" sz="800">
                <a:solidFill>
                  <a:schemeClr val="dk1"/>
                </a:solidFill>
              </a:rPr>
              <a:t>Lorem ipsum dolor sit amet, consectetur adipiscing elit. </a:t>
            </a:r>
            <a:endParaRPr sz="800">
              <a:solidFill>
                <a:schemeClr val="dk1"/>
              </a:solidFill>
            </a:endParaRPr>
          </a:p>
        </p:txBody>
      </p:sp>
      <p:sp>
        <p:nvSpPr>
          <p:cNvPr id="123" name="Google Shape;123;p34"/>
          <p:cNvSpPr/>
          <p:nvPr/>
        </p:nvSpPr>
        <p:spPr>
          <a:xfrm>
            <a:off x="3771721" y="2350075"/>
            <a:ext cx="2852100" cy="1668900"/>
          </a:xfrm>
          <a:prstGeom prst="rect">
            <a:avLst/>
          </a:prstGeom>
          <a:solidFill>
            <a:srgbClr val="D8D8D8">
              <a:alpha val="98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24" name="Google Shape;124;p34"/>
          <p:cNvSpPr/>
          <p:nvPr/>
        </p:nvSpPr>
        <p:spPr>
          <a:xfrm>
            <a:off x="3933078" y="2832575"/>
            <a:ext cx="2235600" cy="229500"/>
          </a:xfrm>
          <a:prstGeom prst="rect">
            <a:avLst/>
          </a:prstGeom>
          <a:noFill/>
          <a:ln>
            <a:noFill/>
          </a:ln>
        </p:spPr>
        <p:txBody>
          <a:bodyPr anchorCtr="0" anchor="ctr" bIns="34275" lIns="17150" spcFirstLastPara="1" rIns="17150" wrap="square" tIns="34275">
            <a:noAutofit/>
          </a:bodyPr>
          <a:lstStyle/>
          <a:p>
            <a:pPr indent="0" lvl="0" marL="0" rtl="0" algn="l">
              <a:spcBef>
                <a:spcPts val="0"/>
              </a:spcBef>
              <a:spcAft>
                <a:spcPts val="0"/>
              </a:spcAft>
              <a:buSzPts val="1100"/>
              <a:buNone/>
            </a:pPr>
            <a:r>
              <a:rPr b="1" lang="en" sz="1100">
                <a:solidFill>
                  <a:srgbClr val="31BEB9"/>
                </a:solidFill>
                <a:latin typeface="Poppins"/>
                <a:ea typeface="Poppins"/>
                <a:cs typeface="Poppins"/>
                <a:sym typeface="Poppins"/>
              </a:rPr>
              <a:t>Lorem ipsum dolor </a:t>
            </a:r>
            <a:endParaRPr b="1" sz="1100">
              <a:solidFill>
                <a:srgbClr val="31BEB9"/>
              </a:solidFill>
              <a:latin typeface="Poppins"/>
              <a:ea typeface="Poppins"/>
              <a:cs typeface="Poppins"/>
              <a:sym typeface="Poppins"/>
            </a:endParaRPr>
          </a:p>
        </p:txBody>
      </p:sp>
      <p:sp>
        <p:nvSpPr>
          <p:cNvPr id="125" name="Google Shape;125;p34"/>
          <p:cNvSpPr/>
          <p:nvPr/>
        </p:nvSpPr>
        <p:spPr>
          <a:xfrm>
            <a:off x="3933075" y="2605975"/>
            <a:ext cx="1430100" cy="229500"/>
          </a:xfrm>
          <a:prstGeom prst="rect">
            <a:avLst/>
          </a:prstGeom>
          <a:noFill/>
          <a:ln>
            <a:noFill/>
          </a:ln>
        </p:spPr>
        <p:txBody>
          <a:bodyPr anchorCtr="0" anchor="ctr" bIns="34275" lIns="17150" spcFirstLastPara="1" rIns="17150" wrap="square" tIns="34275">
            <a:noAutofit/>
          </a:bodyPr>
          <a:lstStyle/>
          <a:p>
            <a:pPr indent="0" lvl="0" marL="0" marR="0" rtl="0" algn="l">
              <a:spcBef>
                <a:spcPts val="0"/>
              </a:spcBef>
              <a:spcAft>
                <a:spcPts val="0"/>
              </a:spcAft>
              <a:buNone/>
            </a:pPr>
            <a:r>
              <a:rPr b="1" lang="en" sz="900">
                <a:solidFill>
                  <a:srgbClr val="3F3F3F"/>
                </a:solidFill>
                <a:latin typeface="Poppins"/>
                <a:ea typeface="Poppins"/>
                <a:cs typeface="Poppins"/>
                <a:sym typeface="Poppins"/>
              </a:rPr>
              <a:t>Lorem ipsum dolor </a:t>
            </a:r>
            <a:endParaRPr sz="1100"/>
          </a:p>
        </p:txBody>
      </p:sp>
      <p:sp>
        <p:nvSpPr>
          <p:cNvPr id="126" name="Google Shape;126;p34"/>
          <p:cNvSpPr/>
          <p:nvPr/>
        </p:nvSpPr>
        <p:spPr>
          <a:xfrm>
            <a:off x="3933075" y="3241050"/>
            <a:ext cx="2508600" cy="633900"/>
          </a:xfrm>
          <a:prstGeom prst="rect">
            <a:avLst/>
          </a:prstGeom>
          <a:noFill/>
          <a:ln>
            <a:noFill/>
          </a:ln>
        </p:spPr>
        <p:txBody>
          <a:bodyPr anchorCtr="0" anchor="ctr" bIns="34275" lIns="17150" spcFirstLastPara="1" rIns="17150" wrap="square" tIns="34275">
            <a:noAutofit/>
          </a:bodyPr>
          <a:lstStyle/>
          <a:p>
            <a:pPr indent="0" lvl="0" marL="0" rtl="0" algn="l">
              <a:spcBef>
                <a:spcPts val="0"/>
              </a:spcBef>
              <a:spcAft>
                <a:spcPts val="0"/>
              </a:spcAft>
              <a:buNone/>
            </a:pPr>
            <a:r>
              <a:rPr lang="en" sz="800">
                <a:solidFill>
                  <a:schemeClr val="dk1"/>
                </a:solidFill>
              </a:rPr>
              <a:t>Lorem ipsum dolor sit amet, consectetur adipiscing elit. Duis sed purus facilisis, scelerisque neque eu, accumsan libero. Fusce ut risus eget erat volutpat tincidunt quis sit amet magna. Mauris luctus feugiat magna, ac lobortis</a:t>
            </a:r>
            <a:r>
              <a:rPr lang="en" sz="800">
                <a:solidFill>
                  <a:schemeClr val="dk1"/>
                </a:solidFill>
              </a:rPr>
              <a:t> velit. </a:t>
            </a:r>
            <a:endParaRPr sz="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35"/>
          <p:cNvSpPr txBox="1"/>
          <p:nvPr/>
        </p:nvSpPr>
        <p:spPr>
          <a:xfrm>
            <a:off x="519969" y="476800"/>
            <a:ext cx="7478100" cy="715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b="1" lang="en" sz="2600">
                <a:solidFill>
                  <a:srgbClr val="31BEB9"/>
                </a:solidFill>
                <a:latin typeface="Poppins"/>
                <a:ea typeface="Poppins"/>
                <a:cs typeface="Poppins"/>
                <a:sym typeface="Poppins"/>
              </a:rPr>
              <a:t>HEADLINE</a:t>
            </a:r>
            <a:endParaRPr b="1" sz="2600">
              <a:solidFill>
                <a:srgbClr val="31BEB9"/>
              </a:solidFill>
              <a:latin typeface="Poppins"/>
              <a:ea typeface="Poppins"/>
              <a:cs typeface="Poppins"/>
              <a:sym typeface="Poppins"/>
            </a:endParaRPr>
          </a:p>
          <a:p>
            <a:pPr indent="0" lvl="0" marL="0" rtl="0" algn="l">
              <a:spcBef>
                <a:spcPts val="0"/>
              </a:spcBef>
              <a:spcAft>
                <a:spcPts val="0"/>
              </a:spcAft>
              <a:buSzPts val="1100"/>
              <a:buNone/>
            </a:pPr>
            <a:r>
              <a:rPr b="1" lang="en" sz="1600">
                <a:solidFill>
                  <a:srgbClr val="3F3F3F"/>
                </a:solidFill>
                <a:latin typeface="Poppins"/>
                <a:ea typeface="Poppins"/>
                <a:cs typeface="Poppins"/>
                <a:sym typeface="Poppins"/>
              </a:rPr>
              <a:t>Sub headline</a:t>
            </a:r>
            <a:endParaRPr b="1" sz="2600">
              <a:solidFill>
                <a:srgbClr val="31BEB9"/>
              </a:solidFill>
              <a:latin typeface="Poppins"/>
              <a:ea typeface="Poppins"/>
              <a:cs typeface="Poppins"/>
              <a:sym typeface="Poppins"/>
            </a:endParaRPr>
          </a:p>
        </p:txBody>
      </p:sp>
      <p:pic>
        <p:nvPicPr>
          <p:cNvPr id="132" name="Google Shape;132;p35"/>
          <p:cNvPicPr preferRelativeResize="0"/>
          <p:nvPr/>
        </p:nvPicPr>
        <p:blipFill rotWithShape="1">
          <a:blip r:embed="rId3">
            <a:alphaModFix/>
          </a:blip>
          <a:srcRect b="0" l="0" r="0" t="0"/>
          <a:stretch/>
        </p:blipFill>
        <p:spPr>
          <a:xfrm>
            <a:off x="7674253" y="4486875"/>
            <a:ext cx="1469745" cy="525425"/>
          </a:xfrm>
          <a:prstGeom prst="rect">
            <a:avLst/>
          </a:prstGeom>
          <a:noFill/>
          <a:ln>
            <a:noFill/>
          </a:ln>
        </p:spPr>
      </p:pic>
      <p:pic>
        <p:nvPicPr>
          <p:cNvPr id="133" name="Google Shape;133;p35"/>
          <p:cNvPicPr preferRelativeResize="0"/>
          <p:nvPr/>
        </p:nvPicPr>
        <p:blipFill>
          <a:blip r:embed="rId4">
            <a:alphaModFix/>
          </a:blip>
          <a:stretch>
            <a:fillRect/>
          </a:stretch>
        </p:blipFill>
        <p:spPr>
          <a:xfrm>
            <a:off x="6300400" y="4600858"/>
            <a:ext cx="1373861" cy="297460"/>
          </a:xfrm>
          <a:prstGeom prst="rect">
            <a:avLst/>
          </a:prstGeom>
          <a:noFill/>
          <a:ln>
            <a:noFill/>
          </a:ln>
        </p:spPr>
      </p:pic>
      <p:sp>
        <p:nvSpPr>
          <p:cNvPr id="134" name="Google Shape;134;p35"/>
          <p:cNvSpPr/>
          <p:nvPr/>
        </p:nvSpPr>
        <p:spPr>
          <a:xfrm>
            <a:off x="593725" y="2273875"/>
            <a:ext cx="5706600" cy="2171700"/>
          </a:xfrm>
          <a:prstGeom prst="rect">
            <a:avLst/>
          </a:prstGeom>
          <a:solidFill>
            <a:srgbClr val="D8D8D8">
              <a:alpha val="98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35" name="Google Shape;135;p35"/>
          <p:cNvSpPr/>
          <p:nvPr/>
        </p:nvSpPr>
        <p:spPr>
          <a:xfrm>
            <a:off x="755078" y="2653600"/>
            <a:ext cx="2235600" cy="229500"/>
          </a:xfrm>
          <a:prstGeom prst="rect">
            <a:avLst/>
          </a:prstGeom>
          <a:noFill/>
          <a:ln>
            <a:noFill/>
          </a:ln>
        </p:spPr>
        <p:txBody>
          <a:bodyPr anchorCtr="0" anchor="ctr" bIns="34275" lIns="17150" spcFirstLastPara="1" rIns="17150" wrap="square" tIns="34275">
            <a:noAutofit/>
          </a:bodyPr>
          <a:lstStyle/>
          <a:p>
            <a:pPr indent="0" lvl="0" marL="0" rtl="0" algn="l">
              <a:spcBef>
                <a:spcPts val="0"/>
              </a:spcBef>
              <a:spcAft>
                <a:spcPts val="0"/>
              </a:spcAft>
              <a:buSzPts val="1100"/>
              <a:buNone/>
            </a:pPr>
            <a:r>
              <a:rPr b="1" lang="en" sz="1100">
                <a:solidFill>
                  <a:srgbClr val="31BEB9"/>
                </a:solidFill>
                <a:latin typeface="Poppins"/>
                <a:ea typeface="Poppins"/>
                <a:cs typeface="Poppins"/>
                <a:sym typeface="Poppins"/>
              </a:rPr>
              <a:t>Lorem ipsum dolor </a:t>
            </a:r>
            <a:endParaRPr b="1" sz="1100">
              <a:solidFill>
                <a:srgbClr val="31BEB9"/>
              </a:solidFill>
              <a:latin typeface="Poppins"/>
              <a:ea typeface="Poppins"/>
              <a:cs typeface="Poppins"/>
              <a:sym typeface="Poppins"/>
            </a:endParaRPr>
          </a:p>
        </p:txBody>
      </p:sp>
      <p:sp>
        <p:nvSpPr>
          <p:cNvPr id="136" name="Google Shape;136;p35"/>
          <p:cNvSpPr/>
          <p:nvPr/>
        </p:nvSpPr>
        <p:spPr>
          <a:xfrm>
            <a:off x="755075" y="2424100"/>
            <a:ext cx="1430100" cy="229500"/>
          </a:xfrm>
          <a:prstGeom prst="rect">
            <a:avLst/>
          </a:prstGeom>
          <a:noFill/>
          <a:ln>
            <a:noFill/>
          </a:ln>
        </p:spPr>
        <p:txBody>
          <a:bodyPr anchorCtr="0" anchor="ctr" bIns="34275" lIns="17150" spcFirstLastPara="1" rIns="17150" wrap="square" tIns="34275">
            <a:noAutofit/>
          </a:bodyPr>
          <a:lstStyle/>
          <a:p>
            <a:pPr indent="0" lvl="0" marL="0" rtl="0" algn="l">
              <a:spcBef>
                <a:spcPts val="0"/>
              </a:spcBef>
              <a:spcAft>
                <a:spcPts val="0"/>
              </a:spcAft>
              <a:buNone/>
            </a:pPr>
            <a:r>
              <a:rPr b="1" lang="en" sz="900">
                <a:solidFill>
                  <a:srgbClr val="3F3F3F"/>
                </a:solidFill>
                <a:latin typeface="Poppins"/>
                <a:ea typeface="Poppins"/>
                <a:cs typeface="Poppins"/>
                <a:sym typeface="Poppins"/>
              </a:rPr>
              <a:t>Lorem ipsum dolor </a:t>
            </a:r>
            <a:endParaRPr b="1" sz="900">
              <a:solidFill>
                <a:srgbClr val="3F3F3F"/>
              </a:solidFill>
              <a:latin typeface="Poppins"/>
              <a:ea typeface="Poppins"/>
              <a:cs typeface="Poppins"/>
              <a:sym typeface="Poppins"/>
            </a:endParaRPr>
          </a:p>
        </p:txBody>
      </p:sp>
      <p:sp>
        <p:nvSpPr>
          <p:cNvPr id="137" name="Google Shape;137;p35"/>
          <p:cNvSpPr/>
          <p:nvPr/>
        </p:nvSpPr>
        <p:spPr>
          <a:xfrm>
            <a:off x="755075" y="2978250"/>
            <a:ext cx="4644900" cy="1058400"/>
          </a:xfrm>
          <a:prstGeom prst="rect">
            <a:avLst/>
          </a:prstGeom>
          <a:noFill/>
          <a:ln>
            <a:noFill/>
          </a:ln>
        </p:spPr>
        <p:txBody>
          <a:bodyPr anchorCtr="0" anchor="ctr" bIns="34275" lIns="17150" spcFirstLastPara="1" rIns="17150" wrap="square" tIns="34275">
            <a:noAutofit/>
          </a:bodyPr>
          <a:lstStyle/>
          <a:p>
            <a:pPr indent="-279400" lvl="0" marL="457200" rtl="0" algn="l">
              <a:spcBef>
                <a:spcPts val="0"/>
              </a:spcBef>
              <a:spcAft>
                <a:spcPts val="0"/>
              </a:spcAft>
              <a:buClr>
                <a:schemeClr val="dk1"/>
              </a:buClr>
              <a:buSzPts val="800"/>
              <a:buChar char="●"/>
            </a:pPr>
            <a:r>
              <a:rPr lang="en" sz="800">
                <a:solidFill>
                  <a:schemeClr val="dk1"/>
                </a:solidFill>
              </a:rPr>
              <a:t>Lorem ipsum dolor sit amet, consectetur adipiscing elit. Duis sed purus facilisis, scelerisque neque eu, accumsan libero. Fusce ut risus eget erat volutpat tincidunt quis sit amet magna. </a:t>
            </a:r>
            <a:endParaRPr sz="800">
              <a:solidFill>
                <a:schemeClr val="dk1"/>
              </a:solidFill>
            </a:endParaRPr>
          </a:p>
          <a:p>
            <a:pPr indent="-279400" lvl="0" marL="457200" rtl="0" algn="l">
              <a:spcBef>
                <a:spcPts val="0"/>
              </a:spcBef>
              <a:spcAft>
                <a:spcPts val="0"/>
              </a:spcAft>
              <a:buClr>
                <a:schemeClr val="dk1"/>
              </a:buClr>
              <a:buSzPts val="800"/>
              <a:buChar char="●"/>
            </a:pPr>
            <a:r>
              <a:rPr lang="en" sz="800">
                <a:solidFill>
                  <a:schemeClr val="dk1"/>
                </a:solidFill>
              </a:rPr>
              <a:t>Lorem ipsum dolor sit amet, consectetur adipiscing elit. Duis sed purus facilisis, scelerisque neque eu, accumsan libero. Fusce ut risus eget erat volutpat tincidunt quis sit amet magna. </a:t>
            </a:r>
            <a:endParaRPr sz="800">
              <a:solidFill>
                <a:schemeClr val="dk1"/>
              </a:solidFill>
            </a:endParaRPr>
          </a:p>
          <a:p>
            <a:pPr indent="-279400" lvl="0" marL="457200" rtl="0" algn="l">
              <a:spcBef>
                <a:spcPts val="0"/>
              </a:spcBef>
              <a:spcAft>
                <a:spcPts val="0"/>
              </a:spcAft>
              <a:buClr>
                <a:schemeClr val="dk1"/>
              </a:buClr>
              <a:buSzPts val="800"/>
              <a:buChar char="●"/>
            </a:pPr>
            <a:r>
              <a:rPr lang="en" sz="800">
                <a:solidFill>
                  <a:schemeClr val="dk1"/>
                </a:solidFill>
              </a:rPr>
              <a:t>Lorem ipsum dolor sit amet, consectetur adipiscing elit. Duis sed purus facilisis, scelerisque neque eu, accumsan libero. </a:t>
            </a:r>
            <a:endParaRPr sz="800">
              <a:solidFill>
                <a:schemeClr val="dk1"/>
              </a:solidFill>
            </a:endParaRPr>
          </a:p>
        </p:txBody>
      </p:sp>
      <p:sp>
        <p:nvSpPr>
          <p:cNvPr id="138" name="Google Shape;138;p35"/>
          <p:cNvSpPr txBox="1"/>
          <p:nvPr/>
        </p:nvSpPr>
        <p:spPr>
          <a:xfrm>
            <a:off x="519975" y="1444788"/>
            <a:ext cx="5356200" cy="805500"/>
          </a:xfrm>
          <a:prstGeom prst="rect">
            <a:avLst/>
          </a:prstGeom>
          <a:noFill/>
          <a:ln>
            <a:noFill/>
          </a:ln>
        </p:spPr>
        <p:txBody>
          <a:bodyPr anchorCtr="0" anchor="t" bIns="34275" lIns="68575" spcFirstLastPara="1" rIns="68575" wrap="square" tIns="34275">
            <a:noAutofit/>
          </a:bodyPr>
          <a:lstStyle/>
          <a:p>
            <a:pPr indent="0" lvl="0" marL="0" rtl="0" algn="l">
              <a:lnSpc>
                <a:spcPct val="120000"/>
              </a:lnSpc>
              <a:spcBef>
                <a:spcPts val="0"/>
              </a:spcBef>
              <a:spcAft>
                <a:spcPts val="0"/>
              </a:spcAft>
              <a:buClr>
                <a:srgbClr val="3F3F3F"/>
              </a:buClr>
              <a:buSzPts val="900"/>
              <a:buFont typeface="Arial"/>
              <a:buNone/>
            </a:pPr>
            <a:r>
              <a:rPr b="1" lang="en" sz="900">
                <a:solidFill>
                  <a:srgbClr val="3F3F3F"/>
                </a:solidFill>
              </a:rPr>
              <a:t>Important information: </a:t>
            </a:r>
            <a:r>
              <a:rPr lang="en" sz="900">
                <a:solidFill>
                  <a:srgbClr val="3F3F3F"/>
                </a:solidFill>
              </a:rPr>
              <a:t>Lorem ipsum dolor sit amet, consectetur adipiscing elit. </a:t>
            </a:r>
            <a:endParaRPr sz="900">
              <a:solidFill>
                <a:srgbClr val="3F3F3F"/>
              </a:solidFill>
            </a:endParaRPr>
          </a:p>
          <a:p>
            <a:pPr indent="0" lvl="0" marL="0" rtl="0" algn="l">
              <a:lnSpc>
                <a:spcPct val="120000"/>
              </a:lnSpc>
              <a:spcBef>
                <a:spcPts val="0"/>
              </a:spcBef>
              <a:spcAft>
                <a:spcPts val="0"/>
              </a:spcAft>
              <a:buClr>
                <a:srgbClr val="3F3F3F"/>
              </a:buClr>
              <a:buSzPts val="900"/>
              <a:buFont typeface="Arial"/>
              <a:buNone/>
            </a:pPr>
            <a:r>
              <a:rPr b="1" lang="en" sz="900">
                <a:solidFill>
                  <a:srgbClr val="3F3F3F"/>
                </a:solidFill>
              </a:rPr>
              <a:t>Objective: </a:t>
            </a:r>
            <a:r>
              <a:rPr lang="en" sz="900">
                <a:solidFill>
                  <a:srgbClr val="3F3F3F"/>
                </a:solidFill>
              </a:rPr>
              <a:t>Lorem ipsum dolor sit amet, consectetur adipiscing elit. </a:t>
            </a:r>
            <a:endParaRPr sz="1100">
              <a:solidFill>
                <a:schemeClr val="dk1"/>
              </a:solidFill>
            </a:endParaRPr>
          </a:p>
          <a:p>
            <a:pPr indent="0" lvl="0" marL="0" rtl="0" algn="l">
              <a:lnSpc>
                <a:spcPct val="120000"/>
              </a:lnSpc>
              <a:spcBef>
                <a:spcPts val="0"/>
              </a:spcBef>
              <a:spcAft>
                <a:spcPts val="0"/>
              </a:spcAft>
              <a:buClr>
                <a:srgbClr val="3F3F3F"/>
              </a:buClr>
              <a:buSzPts val="900"/>
              <a:buFont typeface="Arial"/>
              <a:buNone/>
            </a:pPr>
            <a:r>
              <a:t/>
            </a:r>
            <a:endParaRPr sz="1100">
              <a:solidFill>
                <a:schemeClr val="dk1"/>
              </a:solidFill>
              <a:latin typeface="Calibri"/>
              <a:ea typeface="Calibri"/>
              <a:cs typeface="Calibri"/>
              <a:sym typeface="Calibri"/>
            </a:endParaRPr>
          </a:p>
          <a:p>
            <a:pPr indent="0" lvl="0" marL="0" rtl="0" algn="l">
              <a:lnSpc>
                <a:spcPct val="120000"/>
              </a:lnSpc>
              <a:spcBef>
                <a:spcPts val="0"/>
              </a:spcBef>
              <a:spcAft>
                <a:spcPts val="0"/>
              </a:spcAft>
              <a:buClr>
                <a:srgbClr val="3F3F3F"/>
              </a:buClr>
              <a:buSzPts val="900"/>
              <a:buFont typeface="Arial"/>
              <a:buNone/>
            </a:pPr>
            <a:r>
              <a:rPr b="1" lang="en" sz="1100">
                <a:solidFill>
                  <a:schemeClr val="dk1"/>
                </a:solidFill>
                <a:latin typeface="Poppins"/>
                <a:ea typeface="Poppins"/>
                <a:cs typeface="Poppins"/>
                <a:sym typeface="Poppins"/>
              </a:rPr>
              <a:t>Key takeouts</a:t>
            </a:r>
            <a:r>
              <a:rPr lang="en" sz="1100">
                <a:solidFill>
                  <a:schemeClr val="dk1"/>
                </a:solidFill>
                <a:latin typeface="Poppins"/>
                <a:ea typeface="Poppins"/>
                <a:cs typeface="Poppins"/>
                <a:sym typeface="Poppins"/>
              </a:rPr>
              <a:t>:</a:t>
            </a:r>
            <a:endParaRPr sz="1100">
              <a:solidFill>
                <a:schemeClr val="dk1"/>
              </a:solidFill>
              <a:latin typeface="Poppins"/>
              <a:ea typeface="Poppins"/>
              <a:cs typeface="Poppins"/>
              <a:sym typeface="Poppins"/>
            </a:endParaRPr>
          </a:p>
          <a:p>
            <a:pPr indent="0" lvl="0" marL="0" marR="0" rtl="0" algn="l">
              <a:lnSpc>
                <a:spcPct val="120000"/>
              </a:lnSpc>
              <a:spcBef>
                <a:spcPts val="0"/>
              </a:spcBef>
              <a:spcAft>
                <a:spcPts val="0"/>
              </a:spcAft>
              <a:buClr>
                <a:srgbClr val="3F3F3F"/>
              </a:buClr>
              <a:buSzPts val="900"/>
              <a:buFont typeface="Arial"/>
              <a:buNone/>
            </a:pPr>
            <a:r>
              <a:t/>
            </a:r>
            <a:endParaRPr b="1" sz="900">
              <a:solidFill>
                <a:srgbClr val="3F3F3F"/>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36"/>
          <p:cNvSpPr txBox="1"/>
          <p:nvPr/>
        </p:nvSpPr>
        <p:spPr>
          <a:xfrm>
            <a:off x="519969" y="476800"/>
            <a:ext cx="7478100" cy="715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b="1" lang="en" sz="2600">
                <a:solidFill>
                  <a:srgbClr val="31BEB9"/>
                </a:solidFill>
                <a:latin typeface="Poppins"/>
                <a:ea typeface="Poppins"/>
                <a:cs typeface="Poppins"/>
                <a:sym typeface="Poppins"/>
              </a:rPr>
              <a:t>HEADLINE</a:t>
            </a:r>
            <a:endParaRPr b="1" sz="2600">
              <a:solidFill>
                <a:srgbClr val="31BEB9"/>
              </a:solidFill>
              <a:latin typeface="Poppins"/>
              <a:ea typeface="Poppins"/>
              <a:cs typeface="Poppins"/>
              <a:sym typeface="Poppins"/>
            </a:endParaRPr>
          </a:p>
          <a:p>
            <a:pPr indent="0" lvl="0" marL="0" rtl="0" algn="l">
              <a:spcBef>
                <a:spcPts val="0"/>
              </a:spcBef>
              <a:spcAft>
                <a:spcPts val="0"/>
              </a:spcAft>
              <a:buSzPts val="1100"/>
              <a:buNone/>
            </a:pPr>
            <a:r>
              <a:rPr b="1" lang="en" sz="1600">
                <a:solidFill>
                  <a:srgbClr val="3F3F3F"/>
                </a:solidFill>
                <a:latin typeface="Poppins"/>
                <a:ea typeface="Poppins"/>
                <a:cs typeface="Poppins"/>
                <a:sym typeface="Poppins"/>
              </a:rPr>
              <a:t>Sub headline</a:t>
            </a:r>
            <a:endParaRPr b="1" sz="2600">
              <a:solidFill>
                <a:srgbClr val="31BEB9"/>
              </a:solidFill>
              <a:latin typeface="Poppins"/>
              <a:ea typeface="Poppins"/>
              <a:cs typeface="Poppins"/>
              <a:sym typeface="Poppins"/>
            </a:endParaRPr>
          </a:p>
        </p:txBody>
      </p:sp>
      <p:pic>
        <p:nvPicPr>
          <p:cNvPr id="144" name="Google Shape;144;p36"/>
          <p:cNvPicPr preferRelativeResize="0"/>
          <p:nvPr/>
        </p:nvPicPr>
        <p:blipFill rotWithShape="1">
          <a:blip r:embed="rId3">
            <a:alphaModFix/>
          </a:blip>
          <a:srcRect b="0" l="0" r="0" t="0"/>
          <a:stretch/>
        </p:blipFill>
        <p:spPr>
          <a:xfrm>
            <a:off x="7674253" y="4486875"/>
            <a:ext cx="1469745" cy="525425"/>
          </a:xfrm>
          <a:prstGeom prst="rect">
            <a:avLst/>
          </a:prstGeom>
          <a:noFill/>
          <a:ln>
            <a:noFill/>
          </a:ln>
        </p:spPr>
      </p:pic>
      <p:pic>
        <p:nvPicPr>
          <p:cNvPr id="145" name="Google Shape;145;p36"/>
          <p:cNvPicPr preferRelativeResize="0"/>
          <p:nvPr/>
        </p:nvPicPr>
        <p:blipFill>
          <a:blip r:embed="rId4">
            <a:alphaModFix/>
          </a:blip>
          <a:stretch>
            <a:fillRect/>
          </a:stretch>
        </p:blipFill>
        <p:spPr>
          <a:xfrm>
            <a:off x="6300400" y="4600858"/>
            <a:ext cx="1373861" cy="297460"/>
          </a:xfrm>
          <a:prstGeom prst="rect">
            <a:avLst/>
          </a:prstGeom>
          <a:noFill/>
          <a:ln>
            <a:noFill/>
          </a:ln>
        </p:spPr>
      </p:pic>
      <p:sp>
        <p:nvSpPr>
          <p:cNvPr id="146" name="Google Shape;146;p36"/>
          <p:cNvSpPr/>
          <p:nvPr/>
        </p:nvSpPr>
        <p:spPr>
          <a:xfrm>
            <a:off x="593725" y="2350075"/>
            <a:ext cx="2557800" cy="1668900"/>
          </a:xfrm>
          <a:prstGeom prst="rect">
            <a:avLst/>
          </a:prstGeom>
          <a:solidFill>
            <a:srgbClr val="D8D8D8">
              <a:alpha val="98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47" name="Google Shape;147;p36"/>
          <p:cNvSpPr/>
          <p:nvPr/>
        </p:nvSpPr>
        <p:spPr>
          <a:xfrm>
            <a:off x="755078" y="2680175"/>
            <a:ext cx="2235600" cy="229500"/>
          </a:xfrm>
          <a:prstGeom prst="rect">
            <a:avLst/>
          </a:prstGeom>
          <a:noFill/>
          <a:ln>
            <a:noFill/>
          </a:ln>
        </p:spPr>
        <p:txBody>
          <a:bodyPr anchorCtr="0" anchor="ctr" bIns="34275" lIns="17150" spcFirstLastPara="1" rIns="17150" wrap="square" tIns="34275">
            <a:noAutofit/>
          </a:bodyPr>
          <a:lstStyle/>
          <a:p>
            <a:pPr indent="0" lvl="0" marL="0" rtl="0" algn="l">
              <a:spcBef>
                <a:spcPts val="0"/>
              </a:spcBef>
              <a:spcAft>
                <a:spcPts val="0"/>
              </a:spcAft>
              <a:buSzPts val="1100"/>
              <a:buNone/>
            </a:pPr>
            <a:r>
              <a:rPr b="1" lang="en" sz="1100">
                <a:solidFill>
                  <a:srgbClr val="31BEB9"/>
                </a:solidFill>
                <a:latin typeface="Poppins"/>
                <a:ea typeface="Poppins"/>
                <a:cs typeface="Poppins"/>
                <a:sym typeface="Poppins"/>
              </a:rPr>
              <a:t>Lorem ipsum dolor </a:t>
            </a:r>
            <a:endParaRPr b="1" sz="1100">
              <a:solidFill>
                <a:srgbClr val="31BEB9"/>
              </a:solidFill>
              <a:latin typeface="Poppins"/>
              <a:ea typeface="Poppins"/>
              <a:cs typeface="Poppins"/>
              <a:sym typeface="Poppins"/>
            </a:endParaRPr>
          </a:p>
        </p:txBody>
      </p:sp>
      <p:sp>
        <p:nvSpPr>
          <p:cNvPr id="148" name="Google Shape;148;p36"/>
          <p:cNvSpPr/>
          <p:nvPr/>
        </p:nvSpPr>
        <p:spPr>
          <a:xfrm>
            <a:off x="755075" y="2453575"/>
            <a:ext cx="1430100" cy="229500"/>
          </a:xfrm>
          <a:prstGeom prst="rect">
            <a:avLst/>
          </a:prstGeom>
          <a:noFill/>
          <a:ln>
            <a:noFill/>
          </a:ln>
        </p:spPr>
        <p:txBody>
          <a:bodyPr anchorCtr="0" anchor="ctr" bIns="34275" lIns="17150" spcFirstLastPara="1" rIns="17150" wrap="square" tIns="34275">
            <a:noAutofit/>
          </a:bodyPr>
          <a:lstStyle/>
          <a:p>
            <a:pPr indent="0" lvl="0" marL="0" rtl="0" algn="l">
              <a:spcBef>
                <a:spcPts val="0"/>
              </a:spcBef>
              <a:spcAft>
                <a:spcPts val="0"/>
              </a:spcAft>
              <a:buSzPts val="1100"/>
              <a:buNone/>
            </a:pPr>
            <a:r>
              <a:rPr b="1" lang="en" sz="900">
                <a:solidFill>
                  <a:srgbClr val="3F3F3F"/>
                </a:solidFill>
                <a:latin typeface="Poppins"/>
                <a:ea typeface="Poppins"/>
                <a:cs typeface="Poppins"/>
                <a:sym typeface="Poppins"/>
              </a:rPr>
              <a:t>Lorem ipsum dolor </a:t>
            </a:r>
            <a:endParaRPr b="1" sz="900">
              <a:solidFill>
                <a:srgbClr val="3F3F3F"/>
              </a:solidFill>
              <a:latin typeface="Poppins"/>
              <a:ea typeface="Poppins"/>
              <a:cs typeface="Poppins"/>
              <a:sym typeface="Poppins"/>
            </a:endParaRPr>
          </a:p>
        </p:txBody>
      </p:sp>
      <p:sp>
        <p:nvSpPr>
          <p:cNvPr id="149" name="Google Shape;149;p36"/>
          <p:cNvSpPr/>
          <p:nvPr/>
        </p:nvSpPr>
        <p:spPr>
          <a:xfrm>
            <a:off x="755075" y="2860050"/>
            <a:ext cx="2172600" cy="1052400"/>
          </a:xfrm>
          <a:prstGeom prst="rect">
            <a:avLst/>
          </a:prstGeom>
          <a:noFill/>
          <a:ln>
            <a:noFill/>
          </a:ln>
        </p:spPr>
        <p:txBody>
          <a:bodyPr anchorCtr="0" anchor="ctr" bIns="34275" lIns="17150" spcFirstLastPara="1" rIns="17150" wrap="square" tIns="34275">
            <a:noAutofit/>
          </a:bodyPr>
          <a:lstStyle/>
          <a:p>
            <a:pPr indent="0" lvl="0" marL="0" rtl="0" algn="l">
              <a:spcBef>
                <a:spcPts val="0"/>
              </a:spcBef>
              <a:spcAft>
                <a:spcPts val="0"/>
              </a:spcAft>
              <a:buNone/>
            </a:pPr>
            <a:r>
              <a:rPr lang="en" sz="800">
                <a:solidFill>
                  <a:schemeClr val="dk1"/>
                </a:solidFill>
              </a:rPr>
              <a:t>Lorem ipsum dolor sit amet, consectetur adipiscing elit. Duis sed purus facilisis, scelerisque neque eu, accumsan libero. Fusce ut risus eget erat volutpat tincidunt quis sit amet magna. </a:t>
            </a:r>
            <a:endParaRPr sz="800">
              <a:solidFill>
                <a:schemeClr val="dk1"/>
              </a:solidFill>
            </a:endParaRPr>
          </a:p>
        </p:txBody>
      </p:sp>
      <p:sp>
        <p:nvSpPr>
          <p:cNvPr id="150" name="Google Shape;150;p36"/>
          <p:cNvSpPr/>
          <p:nvPr/>
        </p:nvSpPr>
        <p:spPr>
          <a:xfrm>
            <a:off x="3501950" y="2350075"/>
            <a:ext cx="2557800" cy="1668900"/>
          </a:xfrm>
          <a:prstGeom prst="rect">
            <a:avLst/>
          </a:prstGeom>
          <a:solidFill>
            <a:srgbClr val="D8D8D8">
              <a:alpha val="98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51" name="Google Shape;151;p36"/>
          <p:cNvSpPr/>
          <p:nvPr/>
        </p:nvSpPr>
        <p:spPr>
          <a:xfrm>
            <a:off x="3663303" y="2680175"/>
            <a:ext cx="2235600" cy="229500"/>
          </a:xfrm>
          <a:prstGeom prst="rect">
            <a:avLst/>
          </a:prstGeom>
          <a:noFill/>
          <a:ln>
            <a:noFill/>
          </a:ln>
        </p:spPr>
        <p:txBody>
          <a:bodyPr anchorCtr="0" anchor="ctr" bIns="34275" lIns="17150" spcFirstLastPara="1" rIns="17150" wrap="square" tIns="34275">
            <a:noAutofit/>
          </a:bodyPr>
          <a:lstStyle/>
          <a:p>
            <a:pPr indent="0" lvl="0" marL="0" rtl="0" algn="l">
              <a:spcBef>
                <a:spcPts val="0"/>
              </a:spcBef>
              <a:spcAft>
                <a:spcPts val="0"/>
              </a:spcAft>
              <a:buSzPts val="1100"/>
              <a:buNone/>
            </a:pPr>
            <a:r>
              <a:rPr b="1" lang="en" sz="1100">
                <a:solidFill>
                  <a:srgbClr val="31BEB9"/>
                </a:solidFill>
                <a:latin typeface="Poppins"/>
                <a:ea typeface="Poppins"/>
                <a:cs typeface="Poppins"/>
                <a:sym typeface="Poppins"/>
              </a:rPr>
              <a:t>Lorem ipsum dolor </a:t>
            </a:r>
            <a:endParaRPr b="1" sz="1100">
              <a:solidFill>
                <a:srgbClr val="31BEB9"/>
              </a:solidFill>
              <a:latin typeface="Poppins"/>
              <a:ea typeface="Poppins"/>
              <a:cs typeface="Poppins"/>
              <a:sym typeface="Poppins"/>
            </a:endParaRPr>
          </a:p>
        </p:txBody>
      </p:sp>
      <p:sp>
        <p:nvSpPr>
          <p:cNvPr id="152" name="Google Shape;152;p36"/>
          <p:cNvSpPr/>
          <p:nvPr/>
        </p:nvSpPr>
        <p:spPr>
          <a:xfrm>
            <a:off x="3663300" y="2453575"/>
            <a:ext cx="1430100" cy="229500"/>
          </a:xfrm>
          <a:prstGeom prst="rect">
            <a:avLst/>
          </a:prstGeom>
          <a:noFill/>
          <a:ln>
            <a:noFill/>
          </a:ln>
        </p:spPr>
        <p:txBody>
          <a:bodyPr anchorCtr="0" anchor="ctr" bIns="34275" lIns="17150" spcFirstLastPara="1" rIns="17150" wrap="square" tIns="34275">
            <a:noAutofit/>
          </a:bodyPr>
          <a:lstStyle/>
          <a:p>
            <a:pPr indent="0" lvl="0" marL="0" rtl="0" algn="l">
              <a:spcBef>
                <a:spcPts val="0"/>
              </a:spcBef>
              <a:spcAft>
                <a:spcPts val="0"/>
              </a:spcAft>
              <a:buSzPts val="1100"/>
              <a:buNone/>
            </a:pPr>
            <a:r>
              <a:rPr b="1" lang="en" sz="900">
                <a:solidFill>
                  <a:srgbClr val="3F3F3F"/>
                </a:solidFill>
                <a:latin typeface="Poppins"/>
                <a:ea typeface="Poppins"/>
                <a:cs typeface="Poppins"/>
                <a:sym typeface="Poppins"/>
              </a:rPr>
              <a:t>Lorem ipsum dolor </a:t>
            </a:r>
            <a:endParaRPr b="1" sz="900">
              <a:solidFill>
                <a:srgbClr val="3F3F3F"/>
              </a:solidFill>
              <a:latin typeface="Poppins"/>
              <a:ea typeface="Poppins"/>
              <a:cs typeface="Poppins"/>
              <a:sym typeface="Poppins"/>
            </a:endParaRPr>
          </a:p>
        </p:txBody>
      </p:sp>
      <p:sp>
        <p:nvSpPr>
          <p:cNvPr id="153" name="Google Shape;153;p36"/>
          <p:cNvSpPr/>
          <p:nvPr/>
        </p:nvSpPr>
        <p:spPr>
          <a:xfrm>
            <a:off x="3663300" y="2860050"/>
            <a:ext cx="2172600" cy="1052400"/>
          </a:xfrm>
          <a:prstGeom prst="rect">
            <a:avLst/>
          </a:prstGeom>
          <a:noFill/>
          <a:ln>
            <a:noFill/>
          </a:ln>
        </p:spPr>
        <p:txBody>
          <a:bodyPr anchorCtr="0" anchor="ctr" bIns="34275" lIns="17150" spcFirstLastPara="1" rIns="17150" wrap="square" tIns="34275">
            <a:noAutofit/>
          </a:bodyPr>
          <a:lstStyle/>
          <a:p>
            <a:pPr indent="0" lvl="0" marL="0" rtl="0" algn="l">
              <a:spcBef>
                <a:spcPts val="0"/>
              </a:spcBef>
              <a:spcAft>
                <a:spcPts val="0"/>
              </a:spcAft>
              <a:buNone/>
            </a:pPr>
            <a:r>
              <a:rPr lang="en" sz="800">
                <a:solidFill>
                  <a:schemeClr val="dk1"/>
                </a:solidFill>
              </a:rPr>
              <a:t>Lorem ipsum dolor sit amet, consectetur adipiscing elit. Duis sed purus facilisis, scelerisque neque eu, accumsan libero. Fusce ut risus eget erat volutpat tincidunt quis sit amet magna. </a:t>
            </a:r>
            <a:endParaRPr sz="800">
              <a:solidFill>
                <a:schemeClr val="dk1"/>
              </a:solidFill>
            </a:endParaRPr>
          </a:p>
        </p:txBody>
      </p:sp>
      <p:sp>
        <p:nvSpPr>
          <p:cNvPr id="154" name="Google Shape;154;p36"/>
          <p:cNvSpPr/>
          <p:nvPr/>
        </p:nvSpPr>
        <p:spPr>
          <a:xfrm>
            <a:off x="6410175" y="2350075"/>
            <a:ext cx="2557800" cy="1668900"/>
          </a:xfrm>
          <a:prstGeom prst="rect">
            <a:avLst/>
          </a:prstGeom>
          <a:solidFill>
            <a:srgbClr val="D8D8D8">
              <a:alpha val="98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55" name="Google Shape;155;p36"/>
          <p:cNvSpPr/>
          <p:nvPr/>
        </p:nvSpPr>
        <p:spPr>
          <a:xfrm>
            <a:off x="6571528" y="2680175"/>
            <a:ext cx="2235600" cy="229500"/>
          </a:xfrm>
          <a:prstGeom prst="rect">
            <a:avLst/>
          </a:prstGeom>
          <a:noFill/>
          <a:ln>
            <a:noFill/>
          </a:ln>
        </p:spPr>
        <p:txBody>
          <a:bodyPr anchorCtr="0" anchor="ctr" bIns="34275" lIns="17150" spcFirstLastPara="1" rIns="17150" wrap="square" tIns="34275">
            <a:noAutofit/>
          </a:bodyPr>
          <a:lstStyle/>
          <a:p>
            <a:pPr indent="0" lvl="0" marL="0" rtl="0" algn="l">
              <a:spcBef>
                <a:spcPts val="0"/>
              </a:spcBef>
              <a:spcAft>
                <a:spcPts val="0"/>
              </a:spcAft>
              <a:buSzPts val="1100"/>
              <a:buNone/>
            </a:pPr>
            <a:r>
              <a:rPr b="1" lang="en" sz="1100">
                <a:solidFill>
                  <a:srgbClr val="31BEB9"/>
                </a:solidFill>
                <a:latin typeface="Poppins"/>
                <a:ea typeface="Poppins"/>
                <a:cs typeface="Poppins"/>
                <a:sym typeface="Poppins"/>
              </a:rPr>
              <a:t>Lorem ipsum dolor </a:t>
            </a:r>
            <a:endParaRPr b="1" sz="1100">
              <a:solidFill>
                <a:srgbClr val="31BEB9"/>
              </a:solidFill>
              <a:latin typeface="Poppins"/>
              <a:ea typeface="Poppins"/>
              <a:cs typeface="Poppins"/>
              <a:sym typeface="Poppins"/>
            </a:endParaRPr>
          </a:p>
        </p:txBody>
      </p:sp>
      <p:sp>
        <p:nvSpPr>
          <p:cNvPr id="156" name="Google Shape;156;p36"/>
          <p:cNvSpPr/>
          <p:nvPr/>
        </p:nvSpPr>
        <p:spPr>
          <a:xfrm>
            <a:off x="6571525" y="2453575"/>
            <a:ext cx="1430100" cy="229500"/>
          </a:xfrm>
          <a:prstGeom prst="rect">
            <a:avLst/>
          </a:prstGeom>
          <a:noFill/>
          <a:ln>
            <a:noFill/>
          </a:ln>
        </p:spPr>
        <p:txBody>
          <a:bodyPr anchorCtr="0" anchor="ctr" bIns="34275" lIns="17150" spcFirstLastPara="1" rIns="17150" wrap="square" tIns="34275">
            <a:noAutofit/>
          </a:bodyPr>
          <a:lstStyle/>
          <a:p>
            <a:pPr indent="0" lvl="0" marL="0" rtl="0" algn="l">
              <a:spcBef>
                <a:spcPts val="0"/>
              </a:spcBef>
              <a:spcAft>
                <a:spcPts val="0"/>
              </a:spcAft>
              <a:buSzPts val="1100"/>
              <a:buNone/>
            </a:pPr>
            <a:r>
              <a:rPr b="1" lang="en" sz="900">
                <a:solidFill>
                  <a:srgbClr val="3F3F3F"/>
                </a:solidFill>
                <a:latin typeface="Poppins"/>
                <a:ea typeface="Poppins"/>
                <a:cs typeface="Poppins"/>
                <a:sym typeface="Poppins"/>
              </a:rPr>
              <a:t>Lorem ipsum dolor </a:t>
            </a:r>
            <a:endParaRPr b="1" sz="900">
              <a:solidFill>
                <a:srgbClr val="3F3F3F"/>
              </a:solidFill>
              <a:latin typeface="Poppins"/>
              <a:ea typeface="Poppins"/>
              <a:cs typeface="Poppins"/>
              <a:sym typeface="Poppins"/>
            </a:endParaRPr>
          </a:p>
        </p:txBody>
      </p:sp>
      <p:sp>
        <p:nvSpPr>
          <p:cNvPr id="157" name="Google Shape;157;p36"/>
          <p:cNvSpPr/>
          <p:nvPr/>
        </p:nvSpPr>
        <p:spPr>
          <a:xfrm>
            <a:off x="6571525" y="2860050"/>
            <a:ext cx="2172600" cy="1052400"/>
          </a:xfrm>
          <a:prstGeom prst="rect">
            <a:avLst/>
          </a:prstGeom>
          <a:noFill/>
          <a:ln>
            <a:noFill/>
          </a:ln>
        </p:spPr>
        <p:txBody>
          <a:bodyPr anchorCtr="0" anchor="ctr" bIns="34275" lIns="17150" spcFirstLastPara="1" rIns="17150" wrap="square" tIns="34275">
            <a:noAutofit/>
          </a:bodyPr>
          <a:lstStyle/>
          <a:p>
            <a:pPr indent="0" lvl="0" marL="0" rtl="0" algn="l">
              <a:spcBef>
                <a:spcPts val="0"/>
              </a:spcBef>
              <a:spcAft>
                <a:spcPts val="0"/>
              </a:spcAft>
              <a:buNone/>
            </a:pPr>
            <a:r>
              <a:rPr lang="en" sz="800">
                <a:solidFill>
                  <a:schemeClr val="dk1"/>
                </a:solidFill>
              </a:rPr>
              <a:t>Lorem ipsum dolor sit amet, consectetur adipiscing elit. Duis sed purus facilisis, scelerisque neque eu, accumsan libero. Fusce ut risus eget erat volutpat tincidunt quis sit amet magna. </a:t>
            </a:r>
            <a:endParaRPr sz="800">
              <a:solidFill>
                <a:schemeClr val="dk1"/>
              </a:solidFill>
            </a:endParaRPr>
          </a:p>
        </p:txBody>
      </p:sp>
      <p:sp>
        <p:nvSpPr>
          <p:cNvPr id="158" name="Google Shape;158;p36"/>
          <p:cNvSpPr txBox="1"/>
          <p:nvPr/>
        </p:nvSpPr>
        <p:spPr>
          <a:xfrm>
            <a:off x="519975" y="1444788"/>
            <a:ext cx="5356200" cy="805500"/>
          </a:xfrm>
          <a:prstGeom prst="rect">
            <a:avLst/>
          </a:prstGeom>
          <a:noFill/>
          <a:ln>
            <a:noFill/>
          </a:ln>
        </p:spPr>
        <p:txBody>
          <a:bodyPr anchorCtr="0" anchor="t" bIns="34275" lIns="68575" spcFirstLastPara="1" rIns="68575" wrap="square" tIns="34275">
            <a:noAutofit/>
          </a:bodyPr>
          <a:lstStyle/>
          <a:p>
            <a:pPr indent="0" lvl="0" marL="0" rtl="0" algn="l">
              <a:lnSpc>
                <a:spcPct val="120000"/>
              </a:lnSpc>
              <a:spcBef>
                <a:spcPts val="0"/>
              </a:spcBef>
              <a:spcAft>
                <a:spcPts val="0"/>
              </a:spcAft>
              <a:buClr>
                <a:srgbClr val="3F3F3F"/>
              </a:buClr>
              <a:buSzPts val="900"/>
              <a:buFont typeface="Arial"/>
              <a:buNone/>
            </a:pPr>
            <a:r>
              <a:rPr b="1" lang="en" sz="900">
                <a:solidFill>
                  <a:srgbClr val="3F3F3F"/>
                </a:solidFill>
              </a:rPr>
              <a:t>Important information: </a:t>
            </a:r>
            <a:r>
              <a:rPr lang="en" sz="900">
                <a:solidFill>
                  <a:srgbClr val="3F3F3F"/>
                </a:solidFill>
              </a:rPr>
              <a:t>Lorem ipsum dolor sit amet, consectetur adipiscing elit. </a:t>
            </a:r>
            <a:endParaRPr sz="900">
              <a:solidFill>
                <a:srgbClr val="3F3F3F"/>
              </a:solidFill>
            </a:endParaRPr>
          </a:p>
          <a:p>
            <a:pPr indent="0" lvl="0" marL="0" rtl="0" algn="l">
              <a:lnSpc>
                <a:spcPct val="120000"/>
              </a:lnSpc>
              <a:spcBef>
                <a:spcPts val="0"/>
              </a:spcBef>
              <a:spcAft>
                <a:spcPts val="0"/>
              </a:spcAft>
              <a:buClr>
                <a:srgbClr val="3F3F3F"/>
              </a:buClr>
              <a:buSzPts val="900"/>
              <a:buFont typeface="Arial"/>
              <a:buNone/>
            </a:pPr>
            <a:r>
              <a:rPr b="1" lang="en" sz="900">
                <a:solidFill>
                  <a:srgbClr val="3F3F3F"/>
                </a:solidFill>
              </a:rPr>
              <a:t>Objective: </a:t>
            </a:r>
            <a:r>
              <a:rPr lang="en" sz="900">
                <a:solidFill>
                  <a:srgbClr val="3F3F3F"/>
                </a:solidFill>
              </a:rPr>
              <a:t>Lorem ipsum dolor sit amet, consectetur adipiscing elit. </a:t>
            </a:r>
            <a:endParaRPr sz="1100">
              <a:solidFill>
                <a:schemeClr val="dk1"/>
              </a:solidFill>
            </a:endParaRPr>
          </a:p>
          <a:p>
            <a:pPr indent="0" lvl="0" marL="0" rtl="0" algn="l">
              <a:lnSpc>
                <a:spcPct val="120000"/>
              </a:lnSpc>
              <a:spcBef>
                <a:spcPts val="0"/>
              </a:spcBef>
              <a:spcAft>
                <a:spcPts val="0"/>
              </a:spcAft>
              <a:buClr>
                <a:srgbClr val="3F3F3F"/>
              </a:buClr>
              <a:buSzPts val="900"/>
              <a:buFont typeface="Arial"/>
              <a:buNone/>
            </a:pPr>
            <a:r>
              <a:t/>
            </a:r>
            <a:endParaRPr sz="1100">
              <a:solidFill>
                <a:schemeClr val="dk1"/>
              </a:solidFill>
              <a:latin typeface="Calibri"/>
              <a:ea typeface="Calibri"/>
              <a:cs typeface="Calibri"/>
              <a:sym typeface="Calibri"/>
            </a:endParaRPr>
          </a:p>
          <a:p>
            <a:pPr indent="0" lvl="0" marL="0" rtl="0" algn="l">
              <a:lnSpc>
                <a:spcPct val="120000"/>
              </a:lnSpc>
              <a:spcBef>
                <a:spcPts val="0"/>
              </a:spcBef>
              <a:spcAft>
                <a:spcPts val="0"/>
              </a:spcAft>
              <a:buClr>
                <a:srgbClr val="3F3F3F"/>
              </a:buClr>
              <a:buSzPts val="900"/>
              <a:buFont typeface="Arial"/>
              <a:buNone/>
            </a:pPr>
            <a:r>
              <a:rPr b="1" lang="en" sz="1100">
                <a:solidFill>
                  <a:schemeClr val="dk1"/>
                </a:solidFill>
                <a:latin typeface="Poppins"/>
                <a:ea typeface="Poppins"/>
                <a:cs typeface="Poppins"/>
                <a:sym typeface="Poppins"/>
              </a:rPr>
              <a:t>Key takeouts</a:t>
            </a:r>
            <a:r>
              <a:rPr lang="en" sz="1100">
                <a:solidFill>
                  <a:schemeClr val="dk1"/>
                </a:solidFill>
                <a:latin typeface="Poppins"/>
                <a:ea typeface="Poppins"/>
                <a:cs typeface="Poppins"/>
                <a:sym typeface="Poppins"/>
              </a:rPr>
              <a:t>:</a:t>
            </a:r>
            <a:endParaRPr sz="1100">
              <a:solidFill>
                <a:schemeClr val="dk1"/>
              </a:solidFill>
              <a:latin typeface="Poppins"/>
              <a:ea typeface="Poppins"/>
              <a:cs typeface="Poppins"/>
              <a:sym typeface="Poppins"/>
            </a:endParaRPr>
          </a:p>
          <a:p>
            <a:pPr indent="0" lvl="0" marL="0" marR="0" rtl="0" algn="l">
              <a:lnSpc>
                <a:spcPct val="120000"/>
              </a:lnSpc>
              <a:spcBef>
                <a:spcPts val="0"/>
              </a:spcBef>
              <a:spcAft>
                <a:spcPts val="0"/>
              </a:spcAft>
              <a:buClr>
                <a:srgbClr val="3F3F3F"/>
              </a:buClr>
              <a:buSzPts val="900"/>
              <a:buFont typeface="Arial"/>
              <a:buNone/>
            </a:pPr>
            <a:r>
              <a:t/>
            </a:r>
            <a:endParaRPr b="1" sz="900">
              <a:solidFill>
                <a:srgbClr val="3F3F3F"/>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37"/>
          <p:cNvSpPr txBox="1"/>
          <p:nvPr/>
        </p:nvSpPr>
        <p:spPr>
          <a:xfrm>
            <a:off x="832944" y="476800"/>
            <a:ext cx="7478100" cy="4695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SzPts val="1100"/>
              <a:buNone/>
            </a:pPr>
            <a:r>
              <a:rPr b="1" lang="en" sz="2600">
                <a:solidFill>
                  <a:srgbClr val="31BEB9"/>
                </a:solidFill>
                <a:latin typeface="Poppins"/>
                <a:ea typeface="Poppins"/>
                <a:cs typeface="Poppins"/>
                <a:sym typeface="Poppins"/>
              </a:rPr>
              <a:t>HEADLINE: </a:t>
            </a:r>
            <a:r>
              <a:rPr b="1" lang="en" sz="1900">
                <a:solidFill>
                  <a:srgbClr val="3F3F3F"/>
                </a:solidFill>
                <a:latin typeface="Poppins"/>
                <a:ea typeface="Poppins"/>
                <a:cs typeface="Poppins"/>
                <a:sym typeface="Poppins"/>
              </a:rPr>
              <a:t>Sub headline</a:t>
            </a:r>
            <a:endParaRPr b="1" sz="2900">
              <a:solidFill>
                <a:srgbClr val="31BEB9"/>
              </a:solidFill>
              <a:latin typeface="Poppins"/>
              <a:ea typeface="Poppins"/>
              <a:cs typeface="Poppins"/>
              <a:sym typeface="Poppins"/>
            </a:endParaRPr>
          </a:p>
        </p:txBody>
      </p:sp>
      <p:pic>
        <p:nvPicPr>
          <p:cNvPr id="164" name="Google Shape;164;p37"/>
          <p:cNvPicPr preferRelativeResize="0"/>
          <p:nvPr/>
        </p:nvPicPr>
        <p:blipFill rotWithShape="1">
          <a:blip r:embed="rId3">
            <a:alphaModFix/>
          </a:blip>
          <a:srcRect b="0" l="0" r="0" t="0"/>
          <a:stretch/>
        </p:blipFill>
        <p:spPr>
          <a:xfrm>
            <a:off x="7674253" y="4486875"/>
            <a:ext cx="1469745" cy="525425"/>
          </a:xfrm>
          <a:prstGeom prst="rect">
            <a:avLst/>
          </a:prstGeom>
          <a:noFill/>
          <a:ln>
            <a:noFill/>
          </a:ln>
        </p:spPr>
      </p:pic>
      <p:pic>
        <p:nvPicPr>
          <p:cNvPr id="165" name="Google Shape;165;p37"/>
          <p:cNvPicPr preferRelativeResize="0"/>
          <p:nvPr/>
        </p:nvPicPr>
        <p:blipFill>
          <a:blip r:embed="rId4">
            <a:alphaModFix/>
          </a:blip>
          <a:stretch>
            <a:fillRect/>
          </a:stretch>
        </p:blipFill>
        <p:spPr>
          <a:xfrm>
            <a:off x="6300400" y="4600858"/>
            <a:ext cx="1373861" cy="297460"/>
          </a:xfrm>
          <a:prstGeom prst="rect">
            <a:avLst/>
          </a:prstGeom>
          <a:noFill/>
          <a:ln>
            <a:noFill/>
          </a:ln>
        </p:spPr>
      </p:pic>
      <p:graphicFrame>
        <p:nvGraphicFramePr>
          <p:cNvPr id="166" name="Google Shape;166;p37"/>
          <p:cNvGraphicFramePr/>
          <p:nvPr/>
        </p:nvGraphicFramePr>
        <p:xfrm>
          <a:off x="1337213" y="1222350"/>
          <a:ext cx="3000000" cy="3000000"/>
        </p:xfrm>
        <a:graphic>
          <a:graphicData uri="http://schemas.openxmlformats.org/drawingml/2006/table">
            <a:tbl>
              <a:tblPr>
                <a:noFill/>
                <a:tableStyleId>{496EDEC4-E8D4-44FB-806D-424240AF9A46}</a:tableStyleId>
              </a:tblPr>
              <a:tblGrid>
                <a:gridCol w="664375"/>
                <a:gridCol w="623400"/>
                <a:gridCol w="1384025"/>
                <a:gridCol w="1089400"/>
                <a:gridCol w="501275"/>
                <a:gridCol w="790575"/>
                <a:gridCol w="790575"/>
              </a:tblGrid>
              <a:tr h="271900">
                <a:tc>
                  <a:txBody>
                    <a:bodyPr/>
                    <a:lstStyle/>
                    <a:p>
                      <a:pPr indent="0" lvl="0" marL="0" rtl="0" algn="ctr">
                        <a:lnSpc>
                          <a:spcPct val="115000"/>
                        </a:lnSpc>
                        <a:spcBef>
                          <a:spcPts val="0"/>
                        </a:spcBef>
                        <a:spcAft>
                          <a:spcPts val="0"/>
                        </a:spcAft>
                        <a:buNone/>
                      </a:pPr>
                      <a:r>
                        <a:rPr b="1" lang="en" sz="1000">
                          <a:solidFill>
                            <a:schemeClr val="lt1"/>
                          </a:solidFill>
                        </a:rPr>
                        <a:t>E</a:t>
                      </a:r>
                      <a:r>
                        <a:rPr b="1" lang="en" sz="1000">
                          <a:solidFill>
                            <a:schemeClr val="lt1"/>
                          </a:solidFill>
                        </a:rPr>
                        <a:t>#</a:t>
                      </a:r>
                      <a:endParaRPr b="1" sz="1000">
                        <a:solidFill>
                          <a:schemeClr val="lt1"/>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rgbClr val="31BEB9"/>
                    </a:solidFill>
                  </a:tcPr>
                </a:tc>
                <a:tc>
                  <a:txBody>
                    <a:bodyPr/>
                    <a:lstStyle/>
                    <a:p>
                      <a:pPr indent="0" lvl="0" marL="0" rtl="0" algn="ctr">
                        <a:lnSpc>
                          <a:spcPct val="115000"/>
                        </a:lnSpc>
                        <a:spcBef>
                          <a:spcPts val="0"/>
                        </a:spcBef>
                        <a:spcAft>
                          <a:spcPts val="0"/>
                        </a:spcAft>
                        <a:buNone/>
                      </a:pPr>
                      <a:r>
                        <a:rPr b="1" lang="en" sz="1000">
                          <a:solidFill>
                            <a:schemeClr val="lt1"/>
                          </a:solidFill>
                        </a:rPr>
                        <a:t>E</a:t>
                      </a:r>
                      <a:r>
                        <a:rPr b="1" lang="en" sz="1000">
                          <a:solidFill>
                            <a:schemeClr val="lt1"/>
                          </a:solidFill>
                        </a:rPr>
                        <a:t>#</a:t>
                      </a:r>
                      <a:endParaRPr b="1" sz="1000">
                        <a:solidFill>
                          <a:schemeClr val="lt1"/>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rgbClr val="31BEB9"/>
                    </a:solidFill>
                  </a:tcPr>
                </a:tc>
                <a:tc>
                  <a:txBody>
                    <a:bodyPr/>
                    <a:lstStyle/>
                    <a:p>
                      <a:pPr indent="0" lvl="0" marL="0" rtl="0" algn="ctr">
                        <a:lnSpc>
                          <a:spcPct val="115000"/>
                        </a:lnSpc>
                        <a:spcBef>
                          <a:spcPts val="0"/>
                        </a:spcBef>
                        <a:spcAft>
                          <a:spcPts val="0"/>
                        </a:spcAft>
                        <a:buNone/>
                      </a:pPr>
                      <a:r>
                        <a:rPr b="1" lang="en" sz="1000">
                          <a:solidFill>
                            <a:schemeClr val="lt1"/>
                          </a:solidFill>
                        </a:rPr>
                        <a:t>Lorem ipsum </a:t>
                      </a:r>
                      <a:endParaRPr b="1" sz="1000">
                        <a:solidFill>
                          <a:schemeClr val="lt1"/>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rgbClr val="31BEB9"/>
                    </a:solidFill>
                  </a:tcPr>
                </a:tc>
                <a:tc>
                  <a:txBody>
                    <a:bodyPr/>
                    <a:lstStyle/>
                    <a:p>
                      <a:pPr indent="0" lvl="0" marL="0" rtl="0" algn="ctr">
                        <a:lnSpc>
                          <a:spcPct val="115000"/>
                        </a:lnSpc>
                        <a:spcBef>
                          <a:spcPts val="0"/>
                        </a:spcBef>
                        <a:spcAft>
                          <a:spcPts val="0"/>
                        </a:spcAft>
                        <a:buNone/>
                      </a:pPr>
                      <a:r>
                        <a:rPr b="1" lang="en" sz="1000">
                          <a:solidFill>
                            <a:schemeClr val="lt1"/>
                          </a:solidFill>
                        </a:rPr>
                        <a:t>Lorem ipsum </a:t>
                      </a:r>
                      <a:endParaRPr b="1" sz="1000">
                        <a:solidFill>
                          <a:schemeClr val="lt1"/>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rgbClr val="31BEB9"/>
                    </a:solidFill>
                  </a:tcPr>
                </a:tc>
                <a:tc>
                  <a:txBody>
                    <a:bodyPr/>
                    <a:lstStyle/>
                    <a:p>
                      <a:pPr indent="0" lvl="0" marL="0" rtl="0" algn="ctr">
                        <a:lnSpc>
                          <a:spcPct val="115000"/>
                        </a:lnSpc>
                        <a:spcBef>
                          <a:spcPts val="0"/>
                        </a:spcBef>
                        <a:spcAft>
                          <a:spcPts val="0"/>
                        </a:spcAft>
                        <a:buNone/>
                      </a:pPr>
                      <a:r>
                        <a:rPr b="1" lang="en" sz="1000">
                          <a:solidFill>
                            <a:schemeClr val="lt1"/>
                          </a:solidFill>
                        </a:rPr>
                        <a:t>Type</a:t>
                      </a:r>
                      <a:endParaRPr b="1" sz="1000">
                        <a:solidFill>
                          <a:schemeClr val="lt1"/>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rgbClr val="31BEB9"/>
                    </a:solidFill>
                  </a:tcPr>
                </a:tc>
                <a:tc>
                  <a:txBody>
                    <a:bodyPr/>
                    <a:lstStyle/>
                    <a:p>
                      <a:pPr indent="0" lvl="0" marL="0" rtl="0" algn="ctr">
                        <a:lnSpc>
                          <a:spcPct val="115000"/>
                        </a:lnSpc>
                        <a:spcBef>
                          <a:spcPts val="0"/>
                        </a:spcBef>
                        <a:spcAft>
                          <a:spcPts val="0"/>
                        </a:spcAft>
                        <a:buNone/>
                      </a:pPr>
                      <a:r>
                        <a:rPr b="1" lang="en" sz="1000">
                          <a:solidFill>
                            <a:schemeClr val="lt1"/>
                          </a:solidFill>
                        </a:rPr>
                        <a:t>Level</a:t>
                      </a:r>
                      <a:endParaRPr b="1" sz="1000">
                        <a:solidFill>
                          <a:schemeClr val="lt1"/>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rgbClr val="31BEB9"/>
                    </a:solidFill>
                  </a:tcPr>
                </a:tc>
                <a:tc>
                  <a:txBody>
                    <a:bodyPr/>
                    <a:lstStyle/>
                    <a:p>
                      <a:pPr indent="0" lvl="0" marL="0" rtl="0" algn="ctr">
                        <a:lnSpc>
                          <a:spcPct val="115000"/>
                        </a:lnSpc>
                        <a:spcBef>
                          <a:spcPts val="0"/>
                        </a:spcBef>
                        <a:spcAft>
                          <a:spcPts val="0"/>
                        </a:spcAft>
                        <a:buNone/>
                      </a:pPr>
                      <a:r>
                        <a:rPr b="1" lang="en" sz="1000">
                          <a:solidFill>
                            <a:schemeClr val="lt1"/>
                          </a:solidFill>
                        </a:rPr>
                        <a:t>Info</a:t>
                      </a:r>
                      <a:endParaRPr b="1" sz="1000">
                        <a:solidFill>
                          <a:schemeClr val="lt1"/>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rgbClr val="31BEB9"/>
                    </a:solidFill>
                  </a:tcPr>
                </a:tc>
              </a:tr>
              <a:tr h="271900">
                <a:tc>
                  <a:txBody>
                    <a:bodyPr/>
                    <a:lstStyle/>
                    <a:p>
                      <a:pPr indent="0" lvl="0" marL="0" rtl="0" algn="ctr">
                        <a:lnSpc>
                          <a:spcPct val="115000"/>
                        </a:lnSpc>
                        <a:spcBef>
                          <a:spcPts val="0"/>
                        </a:spcBef>
                        <a:spcAft>
                          <a:spcPts val="0"/>
                        </a:spcAft>
                        <a:buNone/>
                      </a:pPr>
                      <a:r>
                        <a:rPr b="1" lang="en" sz="900">
                          <a:solidFill>
                            <a:srgbClr val="222222"/>
                          </a:solidFill>
                        </a:rPr>
                        <a:t>E</a:t>
                      </a:r>
                      <a:r>
                        <a:rPr b="1" lang="en" sz="900">
                          <a:solidFill>
                            <a:srgbClr val="222222"/>
                          </a:solidFill>
                        </a:rPr>
                        <a:t>$</a:t>
                      </a:r>
                      <a:endParaRPr b="1"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E$.$</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X</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XY</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XYZ</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r>
              <a:tr h="271900">
                <a:tc>
                  <a:txBody>
                    <a:bodyPr/>
                    <a:lstStyle/>
                    <a:p>
                      <a:pPr indent="0" lvl="0" marL="0" rtl="0" algn="ctr">
                        <a:lnSpc>
                          <a:spcPct val="115000"/>
                        </a:lnSpc>
                        <a:spcBef>
                          <a:spcPts val="0"/>
                        </a:spcBef>
                        <a:spcAft>
                          <a:spcPts val="0"/>
                        </a:spcAft>
                        <a:buNone/>
                      </a:pPr>
                      <a:r>
                        <a:rPr b="1" lang="en" sz="900">
                          <a:solidFill>
                            <a:srgbClr val="222222"/>
                          </a:solidFill>
                        </a:rPr>
                        <a:t>E$</a:t>
                      </a:r>
                      <a:endParaRPr b="1"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E$.$</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X</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XY</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XYZ</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r>
              <a:tr h="271900">
                <a:tc>
                  <a:txBody>
                    <a:bodyPr/>
                    <a:lstStyle/>
                    <a:p>
                      <a:pPr indent="0" lvl="0" marL="0" rtl="0" algn="ctr">
                        <a:lnSpc>
                          <a:spcPct val="115000"/>
                        </a:lnSpc>
                        <a:spcBef>
                          <a:spcPts val="0"/>
                        </a:spcBef>
                        <a:spcAft>
                          <a:spcPts val="0"/>
                        </a:spcAft>
                        <a:buNone/>
                      </a:pPr>
                      <a:r>
                        <a:rPr b="1" lang="en" sz="900">
                          <a:solidFill>
                            <a:srgbClr val="222222"/>
                          </a:solidFill>
                        </a:rPr>
                        <a:t>E$</a:t>
                      </a:r>
                      <a:endParaRPr b="1"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E$.$</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X</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XY</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XYZ</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r>
              <a:tr h="271900">
                <a:tc>
                  <a:txBody>
                    <a:bodyPr/>
                    <a:lstStyle/>
                    <a:p>
                      <a:pPr indent="0" lvl="0" marL="0" rtl="0" algn="ctr">
                        <a:lnSpc>
                          <a:spcPct val="115000"/>
                        </a:lnSpc>
                        <a:spcBef>
                          <a:spcPts val="0"/>
                        </a:spcBef>
                        <a:spcAft>
                          <a:spcPts val="0"/>
                        </a:spcAft>
                        <a:buNone/>
                      </a:pPr>
                      <a:r>
                        <a:rPr b="1" lang="en" sz="900">
                          <a:solidFill>
                            <a:srgbClr val="222222"/>
                          </a:solidFill>
                        </a:rPr>
                        <a:t>E$</a:t>
                      </a:r>
                      <a:endParaRPr b="1"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E$.$</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X</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XY</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XYZ</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r>
              <a:tr h="271900">
                <a:tc>
                  <a:txBody>
                    <a:bodyPr/>
                    <a:lstStyle/>
                    <a:p>
                      <a:pPr indent="0" lvl="0" marL="0" rtl="0" algn="ctr">
                        <a:lnSpc>
                          <a:spcPct val="115000"/>
                        </a:lnSpc>
                        <a:spcBef>
                          <a:spcPts val="0"/>
                        </a:spcBef>
                        <a:spcAft>
                          <a:spcPts val="0"/>
                        </a:spcAft>
                        <a:buNone/>
                      </a:pPr>
                      <a:r>
                        <a:rPr b="1" lang="en" sz="900">
                          <a:solidFill>
                            <a:srgbClr val="222222"/>
                          </a:solidFill>
                        </a:rPr>
                        <a:t>E$</a:t>
                      </a:r>
                      <a:endParaRPr b="1"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E$.$</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X</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XY</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XYZ</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r>
              <a:tr h="271900">
                <a:tc>
                  <a:txBody>
                    <a:bodyPr/>
                    <a:lstStyle/>
                    <a:p>
                      <a:pPr indent="0" lvl="0" marL="0" rtl="0" algn="ctr">
                        <a:lnSpc>
                          <a:spcPct val="115000"/>
                        </a:lnSpc>
                        <a:spcBef>
                          <a:spcPts val="0"/>
                        </a:spcBef>
                        <a:spcAft>
                          <a:spcPts val="0"/>
                        </a:spcAft>
                        <a:buNone/>
                      </a:pPr>
                      <a:r>
                        <a:rPr b="1" lang="en" sz="900">
                          <a:solidFill>
                            <a:srgbClr val="222222"/>
                          </a:solidFill>
                        </a:rPr>
                        <a:t>E$</a:t>
                      </a:r>
                      <a:endParaRPr b="1"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E$.$</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X</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XY</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XYZ</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r>
              <a:tr h="271900">
                <a:tc>
                  <a:txBody>
                    <a:bodyPr/>
                    <a:lstStyle/>
                    <a:p>
                      <a:pPr indent="0" lvl="0" marL="0" rtl="0" algn="ctr">
                        <a:lnSpc>
                          <a:spcPct val="115000"/>
                        </a:lnSpc>
                        <a:spcBef>
                          <a:spcPts val="0"/>
                        </a:spcBef>
                        <a:spcAft>
                          <a:spcPts val="0"/>
                        </a:spcAft>
                        <a:buNone/>
                      </a:pPr>
                      <a:r>
                        <a:rPr b="1" lang="en" sz="900">
                          <a:solidFill>
                            <a:srgbClr val="222222"/>
                          </a:solidFill>
                        </a:rPr>
                        <a:t>E$</a:t>
                      </a:r>
                      <a:endParaRPr b="1"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E$.$</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X</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XY</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XYZ</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r>
              <a:tr h="271900">
                <a:tc>
                  <a:txBody>
                    <a:bodyPr/>
                    <a:lstStyle/>
                    <a:p>
                      <a:pPr indent="0" lvl="0" marL="0" rtl="0" algn="ctr">
                        <a:lnSpc>
                          <a:spcPct val="115000"/>
                        </a:lnSpc>
                        <a:spcBef>
                          <a:spcPts val="0"/>
                        </a:spcBef>
                        <a:spcAft>
                          <a:spcPts val="0"/>
                        </a:spcAft>
                        <a:buNone/>
                      </a:pPr>
                      <a:r>
                        <a:rPr b="1" lang="en" sz="900">
                          <a:solidFill>
                            <a:srgbClr val="222222"/>
                          </a:solidFill>
                        </a:rPr>
                        <a:t>E$</a:t>
                      </a:r>
                      <a:endParaRPr b="1"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E$.$</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X</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XY</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XYZ</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r>
              <a:tr h="271900">
                <a:tc>
                  <a:txBody>
                    <a:bodyPr/>
                    <a:lstStyle/>
                    <a:p>
                      <a:pPr indent="0" lvl="0" marL="0" rtl="0" algn="ctr">
                        <a:lnSpc>
                          <a:spcPct val="115000"/>
                        </a:lnSpc>
                        <a:spcBef>
                          <a:spcPts val="0"/>
                        </a:spcBef>
                        <a:spcAft>
                          <a:spcPts val="0"/>
                        </a:spcAft>
                        <a:buNone/>
                      </a:pPr>
                      <a:r>
                        <a:rPr b="1" lang="en" sz="900">
                          <a:solidFill>
                            <a:srgbClr val="222222"/>
                          </a:solidFill>
                        </a:rPr>
                        <a:t>E$</a:t>
                      </a:r>
                      <a:endParaRPr b="1"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E$.$</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X</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XY</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 sz="900">
                          <a:solidFill>
                            <a:srgbClr val="222222"/>
                          </a:solidFill>
                        </a:rPr>
                        <a:t>XYZ</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2"/>
                    </a:solidFill>
                  </a:tcPr>
                </a:tc>
              </a:tr>
              <a:tr h="271900">
                <a:tc>
                  <a:txBody>
                    <a:bodyPr/>
                    <a:lstStyle/>
                    <a:p>
                      <a:pPr indent="0" lvl="0" marL="0" rtl="0" algn="ctr">
                        <a:lnSpc>
                          <a:spcPct val="115000"/>
                        </a:lnSpc>
                        <a:spcBef>
                          <a:spcPts val="0"/>
                        </a:spcBef>
                        <a:spcAft>
                          <a:spcPts val="0"/>
                        </a:spcAft>
                        <a:buNone/>
                      </a:pPr>
                      <a:r>
                        <a:rPr b="1" lang="en" sz="900">
                          <a:solidFill>
                            <a:srgbClr val="222222"/>
                          </a:solidFill>
                        </a:rPr>
                        <a:t>E$</a:t>
                      </a:r>
                      <a:endParaRPr b="1"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E$.$</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Lorem ipsum </a:t>
                      </a:r>
                      <a:endParaRPr sz="900">
                        <a:solidFill>
                          <a:srgbClr val="222222"/>
                        </a:solidFill>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X</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XY</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900">
                          <a:solidFill>
                            <a:srgbClr val="222222"/>
                          </a:solidFill>
                        </a:rPr>
                        <a:t>XYZ</a:t>
                      </a:r>
                      <a:endParaRPr/>
                    </a:p>
                  </a:txBody>
                  <a:tcPr marT="0" marB="0" marR="63500" marL="63500" anchor="ctr">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6350">
                      <a:solidFill>
                        <a:schemeClr val="dk1"/>
                      </a:solidFill>
                      <a:prstDash val="solid"/>
                      <a:round/>
                      <a:headEnd len="sm" w="sm" type="none"/>
                      <a:tailEnd len="sm" w="sm" type="none"/>
                    </a:lnT>
                    <a:lnB cap="flat" cmpd="sng" w="635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grpSp>
        <p:nvGrpSpPr>
          <p:cNvPr id="171" name="Google Shape;171;p38"/>
          <p:cNvGrpSpPr/>
          <p:nvPr/>
        </p:nvGrpSpPr>
        <p:grpSpPr>
          <a:xfrm flipH="1" rot="-5400000">
            <a:off x="6567035" y="1982321"/>
            <a:ext cx="2875270" cy="1899280"/>
            <a:chOff x="7394601" y="815943"/>
            <a:chExt cx="3833693" cy="2532373"/>
          </a:xfrm>
        </p:grpSpPr>
        <p:sp>
          <p:nvSpPr>
            <p:cNvPr id="172" name="Google Shape;172;p38"/>
            <p:cNvSpPr/>
            <p:nvPr/>
          </p:nvSpPr>
          <p:spPr>
            <a:xfrm rot="-5400000">
              <a:off x="8045261" y="165283"/>
              <a:ext cx="2532373" cy="3833693"/>
            </a:xfrm>
            <a:custGeom>
              <a:rect b="b" l="l" r="r" t="t"/>
              <a:pathLst>
                <a:path extrusionOk="0" h="3833693" w="2532373">
                  <a:moveTo>
                    <a:pt x="2532373" y="0"/>
                  </a:moveTo>
                  <a:lnTo>
                    <a:pt x="2532373" y="3833693"/>
                  </a:lnTo>
                  <a:lnTo>
                    <a:pt x="0" y="3833693"/>
                  </a:lnTo>
                  <a:lnTo>
                    <a:pt x="0" y="1782378"/>
                  </a:lnTo>
                  <a:lnTo>
                    <a:pt x="121023" y="1782378"/>
                  </a:lnTo>
                  <a:lnTo>
                    <a:pt x="121023" y="3699223"/>
                  </a:lnTo>
                  <a:lnTo>
                    <a:pt x="2420469" y="3699223"/>
                  </a:lnTo>
                  <a:lnTo>
                    <a:pt x="2420469" y="135751"/>
                  </a:lnTo>
                  <a:lnTo>
                    <a:pt x="1532964" y="135751"/>
                  </a:lnTo>
                  <a:lnTo>
                    <a:pt x="1532964" y="0"/>
                  </a:lnTo>
                  <a:lnTo>
                    <a:pt x="2532373" y="0"/>
                  </a:lnTo>
                  <a:close/>
                </a:path>
              </a:pathLst>
            </a:custGeom>
            <a:solidFill>
              <a:srgbClr val="37CC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73" name="Google Shape;173;p38"/>
            <p:cNvSpPr/>
            <p:nvPr/>
          </p:nvSpPr>
          <p:spPr>
            <a:xfrm rot="-5400000">
              <a:off x="7519307" y="1852011"/>
              <a:ext cx="1371599" cy="1621011"/>
            </a:xfrm>
            <a:custGeom>
              <a:rect b="b" l="l" r="r" t="t"/>
              <a:pathLst>
                <a:path extrusionOk="0" h="1621011" w="1371599">
                  <a:moveTo>
                    <a:pt x="1371599" y="0"/>
                  </a:moveTo>
                  <a:lnTo>
                    <a:pt x="1371599" y="135751"/>
                  </a:lnTo>
                  <a:lnTo>
                    <a:pt x="121023" y="135751"/>
                  </a:lnTo>
                  <a:lnTo>
                    <a:pt x="121023" y="1621011"/>
                  </a:lnTo>
                  <a:lnTo>
                    <a:pt x="0" y="1621011"/>
                  </a:lnTo>
                  <a:lnTo>
                    <a:pt x="0" y="0"/>
                  </a:lnTo>
                  <a:lnTo>
                    <a:pt x="1371599" y="0"/>
                  </a:lnTo>
                  <a:close/>
                </a:path>
              </a:pathLst>
            </a:custGeom>
            <a:solidFill>
              <a:srgbClr val="37CC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sp>
        <p:nvSpPr>
          <p:cNvPr id="174" name="Google Shape;174;p38"/>
          <p:cNvSpPr/>
          <p:nvPr/>
        </p:nvSpPr>
        <p:spPr>
          <a:xfrm>
            <a:off x="740774" y="2091200"/>
            <a:ext cx="3552000" cy="838800"/>
          </a:xfrm>
          <a:prstGeom prst="rect">
            <a:avLst/>
          </a:prstGeom>
          <a:noFill/>
          <a:ln>
            <a:noFill/>
          </a:ln>
        </p:spPr>
        <p:txBody>
          <a:bodyPr anchorCtr="0" anchor="t" bIns="34275" lIns="68575" spcFirstLastPara="1" rIns="68575" wrap="square" tIns="34275">
            <a:noAutofit/>
          </a:bodyPr>
          <a:lstStyle/>
          <a:p>
            <a:pPr indent="0" lvl="0" marL="0" marR="0" rtl="0" algn="l">
              <a:lnSpc>
                <a:spcPct val="166666"/>
              </a:lnSpc>
              <a:spcBef>
                <a:spcPts val="0"/>
              </a:spcBef>
              <a:spcAft>
                <a:spcPts val="0"/>
              </a:spcAft>
              <a:buNone/>
            </a:pPr>
            <a:r>
              <a:rPr lang="en" sz="900">
                <a:solidFill>
                  <a:srgbClr val="3F3F3F"/>
                </a:solidFill>
              </a:rPr>
              <a:t>Lorem ipsum dolor sit amet, consectetur adipiscing elit. Duis sed purus facilisis, scelerisque neque eu, accumsan libero. Fusce ut risus eget erat volutpat tincidunt quis sit amet magna. </a:t>
            </a:r>
            <a:endParaRPr sz="1100"/>
          </a:p>
        </p:txBody>
      </p:sp>
      <p:sp>
        <p:nvSpPr>
          <p:cNvPr id="175" name="Google Shape;175;p38"/>
          <p:cNvSpPr txBox="1"/>
          <p:nvPr/>
        </p:nvSpPr>
        <p:spPr>
          <a:xfrm>
            <a:off x="734297" y="1055348"/>
            <a:ext cx="2720700" cy="900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700">
                <a:solidFill>
                  <a:srgbClr val="31BEB9"/>
                </a:solidFill>
                <a:latin typeface="Poppins"/>
                <a:ea typeface="Poppins"/>
                <a:cs typeface="Poppins"/>
                <a:sym typeface="Poppins"/>
              </a:rPr>
              <a:t>THANK YOU</a:t>
            </a:r>
            <a:endParaRPr sz="1100"/>
          </a:p>
          <a:p>
            <a:pPr indent="0" lvl="0" marL="0" marR="0" rtl="0" algn="l">
              <a:spcBef>
                <a:spcPts val="0"/>
              </a:spcBef>
              <a:spcAft>
                <a:spcPts val="0"/>
              </a:spcAft>
              <a:buNone/>
            </a:pPr>
            <a:r>
              <a:rPr b="1" lang="en" sz="2700">
                <a:solidFill>
                  <a:srgbClr val="3F3F3F"/>
                </a:solidFill>
                <a:latin typeface="Poppins"/>
                <a:ea typeface="Poppins"/>
                <a:cs typeface="Poppins"/>
                <a:sym typeface="Poppins"/>
              </a:rPr>
              <a:t>Sublevel</a:t>
            </a:r>
            <a:endParaRPr sz="1100"/>
          </a:p>
        </p:txBody>
      </p:sp>
      <p:pic>
        <p:nvPicPr>
          <p:cNvPr id="176" name="Google Shape;176;p38"/>
          <p:cNvPicPr preferRelativeResize="0"/>
          <p:nvPr>
            <p:ph idx="2" type="pic"/>
          </p:nvPr>
        </p:nvPicPr>
        <p:blipFill rotWithShape="1">
          <a:blip r:embed="rId3">
            <a:alphaModFix/>
          </a:blip>
          <a:srcRect b="0" l="12918" r="19519" t="0"/>
          <a:stretch/>
        </p:blipFill>
        <p:spPr>
          <a:xfrm>
            <a:off x="6010676" y="123641"/>
            <a:ext cx="2720676" cy="4026808"/>
          </a:xfrm>
          <a:prstGeom prst="rect">
            <a:avLst/>
          </a:prstGeom>
          <a:solidFill>
            <a:srgbClr val="D8D8D8"/>
          </a:solidFill>
          <a:ln>
            <a:noFill/>
          </a:ln>
        </p:spPr>
      </p:pic>
      <p:pic>
        <p:nvPicPr>
          <p:cNvPr id="177" name="Google Shape;177;p38"/>
          <p:cNvPicPr preferRelativeResize="0"/>
          <p:nvPr/>
        </p:nvPicPr>
        <p:blipFill rotWithShape="1">
          <a:blip r:embed="rId4">
            <a:alphaModFix/>
          </a:blip>
          <a:srcRect b="0" l="0" r="0" t="0"/>
          <a:stretch/>
        </p:blipFill>
        <p:spPr>
          <a:xfrm>
            <a:off x="7674253" y="4486875"/>
            <a:ext cx="1469745" cy="525425"/>
          </a:xfrm>
          <a:prstGeom prst="rect">
            <a:avLst/>
          </a:prstGeom>
          <a:noFill/>
          <a:ln>
            <a:noFill/>
          </a:ln>
        </p:spPr>
      </p:pic>
      <p:pic>
        <p:nvPicPr>
          <p:cNvPr id="178" name="Google Shape;178;p38"/>
          <p:cNvPicPr preferRelativeResize="0"/>
          <p:nvPr/>
        </p:nvPicPr>
        <p:blipFill>
          <a:blip r:embed="rId5">
            <a:alphaModFix/>
          </a:blip>
          <a:stretch>
            <a:fillRect/>
          </a:stretch>
        </p:blipFill>
        <p:spPr>
          <a:xfrm>
            <a:off x="6300400" y="4600858"/>
            <a:ext cx="1373861" cy="2974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